
<file path=[Content_Types].xml><?xml version="1.0" encoding="utf-8"?>
<Types xmlns="http://schemas.openxmlformats.org/package/2006/content-types">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22"/>
  </p:notesMasterIdLst>
  <p:handoutMasterIdLst>
    <p:handoutMasterId r:id="rId23"/>
  </p:handoutMasterIdLst>
  <p:sldIdLst>
    <p:sldId id="304" r:id="rId5"/>
    <p:sldId id="314" r:id="rId6"/>
    <p:sldId id="308" r:id="rId7"/>
    <p:sldId id="324" r:id="rId8"/>
    <p:sldId id="315" r:id="rId9"/>
    <p:sldId id="303" r:id="rId10"/>
    <p:sldId id="316" r:id="rId11"/>
    <p:sldId id="317" r:id="rId12"/>
    <p:sldId id="318" r:id="rId13"/>
    <p:sldId id="319" r:id="rId14"/>
    <p:sldId id="320" r:id="rId15"/>
    <p:sldId id="321" r:id="rId16"/>
    <p:sldId id="323" r:id="rId17"/>
    <p:sldId id="322" r:id="rId18"/>
    <p:sldId id="325" r:id="rId19"/>
    <p:sldId id="326" r:id="rId20"/>
    <p:sldId id="328" r:id="rId21"/>
  </p:sldIdLst>
  <p:sldSz cx="12192000" cy="6858000"/>
  <p:notesSz cx="6858000" cy="9144000"/>
  <p:defaultTextStyle>
    <a:defPPr rtl="0">
      <a:defRPr lang="en-GB"/>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4" autoAdjust="0"/>
    <p:restoredTop sz="93750" autoAdjust="0"/>
  </p:normalViewPr>
  <p:slideViewPr>
    <p:cSldViewPr snapToGrid="0">
      <p:cViewPr varScale="1">
        <p:scale>
          <a:sx n="90" d="100"/>
          <a:sy n="90" d="100"/>
        </p:scale>
        <p:origin x="576" y="78"/>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96" d="100"/>
          <a:sy n="96" d="100"/>
        </p:scale>
        <p:origin x="2808" y="9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viewProps" Target="viewProps.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commentAuthors" Target="commen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handoutMaster" Target="handoutMasters/handoutMaster1.xml"/><Relationship Id="rId28"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notesMaster" Target="notesMasters/notesMaster1.xml"/><Relationship Id="rId27"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2FC99A8-74A1-4817-9F9A-85655000A698}"/>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en-GB"/>
          </a:p>
        </p:txBody>
      </p:sp>
      <p:sp>
        <p:nvSpPr>
          <p:cNvPr id="3" name="Date Placeholder 2">
            <a:extLst>
              <a:ext uri="{FF2B5EF4-FFF2-40B4-BE49-F238E27FC236}">
                <a16:creationId xmlns:a16="http://schemas.microsoft.com/office/drawing/2014/main" id="{D6F0050F-2705-4253-AECF-492B9533166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95CAFF15-3287-4EAB-8C15-34888B0742F5}" type="datetime1">
              <a:rPr lang="en-GB" smtClean="0"/>
              <a:t>24/08/2023</a:t>
            </a:fld>
            <a:endParaRPr lang="en-GB" dirty="0"/>
          </a:p>
        </p:txBody>
      </p:sp>
      <p:sp>
        <p:nvSpPr>
          <p:cNvPr id="4" name="Footer Placeholder 3">
            <a:extLst>
              <a:ext uri="{FF2B5EF4-FFF2-40B4-BE49-F238E27FC236}">
                <a16:creationId xmlns:a16="http://schemas.microsoft.com/office/drawing/2014/main" id="{BC82020C-C130-402B-AA32-21B4682F7DC2}"/>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en-GB"/>
          </a:p>
        </p:txBody>
      </p:sp>
      <p:sp>
        <p:nvSpPr>
          <p:cNvPr id="5" name="Slide Number Placeholder 4">
            <a:extLst>
              <a:ext uri="{FF2B5EF4-FFF2-40B4-BE49-F238E27FC236}">
                <a16:creationId xmlns:a16="http://schemas.microsoft.com/office/drawing/2014/main" id="{450932CD-F2EA-4034-AB59-84AF68B1029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F6FA979-4A60-410C-92BE-2E8CA23BCC7D}" type="slidenum">
              <a:rPr lang="en-GB" smtClean="0"/>
              <a:t>‹#›</a:t>
            </a:fld>
            <a:endParaRPr lang="en-GB"/>
          </a:p>
        </p:txBody>
      </p:sp>
    </p:spTree>
    <p:extLst>
      <p:ext uri="{BB962C8B-B14F-4D97-AF65-F5344CB8AC3E}">
        <p14:creationId xmlns:p14="http://schemas.microsoft.com/office/powerpoint/2010/main" val="226190493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en-GB" noProof="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F46898-626E-47E5-94D5-F34964781048}" type="datetime1">
              <a:rPr lang="en-GB" smtClean="0"/>
              <a:pPr/>
              <a:t>24/08/2023</a:t>
            </a:fld>
            <a:endParaRPr lang="en-GB"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en-GB" noProof="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en-GB" noProof="0"/>
              <a:t>Click to edit Master text styles</a:t>
            </a:r>
          </a:p>
          <a:p>
            <a:pPr lvl="1" rtl="0"/>
            <a:r>
              <a:rPr lang="en-GB" noProof="0"/>
              <a:t>Second level</a:t>
            </a:r>
          </a:p>
          <a:p>
            <a:pPr lvl="2" rtl="0"/>
            <a:r>
              <a:rPr lang="en-GB" noProof="0"/>
              <a:t>Third level</a:t>
            </a:r>
          </a:p>
          <a:p>
            <a:pPr lvl="3" rtl="0"/>
            <a:r>
              <a:rPr lang="en-GB" noProof="0"/>
              <a:t>Fourth level</a:t>
            </a:r>
          </a:p>
          <a:p>
            <a:pPr lvl="4" rtl="0"/>
            <a:r>
              <a:rPr lang="en-GB"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en-GB" noProof="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B990660-4B7D-4C11-96DB-B19FFA8CA93C}" type="slidenum">
              <a:rPr lang="en-GB" noProof="0" smtClean="0"/>
              <a:t>‹#›</a:t>
            </a:fld>
            <a:endParaRPr lang="en-GB" noProof="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rtlCol="0"/>
          <a:lstStyle/>
          <a:p>
            <a:pPr rtl="0"/>
            <a:endParaRPr lang="en-GB" noProof="0" dirty="0"/>
          </a:p>
        </p:txBody>
      </p:sp>
      <p:sp>
        <p:nvSpPr>
          <p:cNvPr id="4" name="Slide Number Placeholder 3"/>
          <p:cNvSpPr>
            <a:spLocks noGrp="1"/>
          </p:cNvSpPr>
          <p:nvPr>
            <p:ph type="sldNum" sz="quarter" idx="5"/>
          </p:nvPr>
        </p:nvSpPr>
        <p:spPr/>
        <p:txBody>
          <a:bodyPr rtlCol="0"/>
          <a:lstStyle/>
          <a:p>
            <a:pPr rtl="0"/>
            <a:fld id="{8B990660-4B7D-4C11-96DB-B19FFA8CA93C}" type="slidenum">
              <a:rPr lang="en-GB" smtClean="0"/>
              <a:t>1</a:t>
            </a:fld>
            <a:endParaRPr lang="en-GB"/>
          </a:p>
        </p:txBody>
      </p:sp>
    </p:spTree>
    <p:extLst>
      <p:ext uri="{BB962C8B-B14F-4D97-AF65-F5344CB8AC3E}">
        <p14:creationId xmlns:p14="http://schemas.microsoft.com/office/powerpoint/2010/main" val="5957630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12</a:t>
            </a:fld>
            <a:endParaRPr lang="en-GB"/>
          </a:p>
        </p:txBody>
      </p:sp>
    </p:spTree>
    <p:extLst>
      <p:ext uri="{BB962C8B-B14F-4D97-AF65-F5344CB8AC3E}">
        <p14:creationId xmlns:p14="http://schemas.microsoft.com/office/powerpoint/2010/main" val="21449630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13</a:t>
            </a:fld>
            <a:endParaRPr lang="en-GB"/>
          </a:p>
        </p:txBody>
      </p:sp>
    </p:spTree>
    <p:extLst>
      <p:ext uri="{BB962C8B-B14F-4D97-AF65-F5344CB8AC3E}">
        <p14:creationId xmlns:p14="http://schemas.microsoft.com/office/powerpoint/2010/main" val="38224437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14</a:t>
            </a:fld>
            <a:endParaRPr lang="en-GB"/>
          </a:p>
        </p:txBody>
      </p:sp>
    </p:spTree>
    <p:extLst>
      <p:ext uri="{BB962C8B-B14F-4D97-AF65-F5344CB8AC3E}">
        <p14:creationId xmlns:p14="http://schemas.microsoft.com/office/powerpoint/2010/main" val="35788181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17</a:t>
            </a:fld>
            <a:endParaRPr lang="en-GB"/>
          </a:p>
        </p:txBody>
      </p:sp>
    </p:spTree>
    <p:extLst>
      <p:ext uri="{BB962C8B-B14F-4D97-AF65-F5344CB8AC3E}">
        <p14:creationId xmlns:p14="http://schemas.microsoft.com/office/powerpoint/2010/main" val="22241082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2</a:t>
            </a:fld>
            <a:endParaRPr lang="en-GB"/>
          </a:p>
        </p:txBody>
      </p:sp>
    </p:spTree>
    <p:extLst>
      <p:ext uri="{BB962C8B-B14F-4D97-AF65-F5344CB8AC3E}">
        <p14:creationId xmlns:p14="http://schemas.microsoft.com/office/powerpoint/2010/main" val="1946694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3</a:t>
            </a:fld>
            <a:endParaRPr lang="en-GB"/>
          </a:p>
        </p:txBody>
      </p:sp>
    </p:spTree>
    <p:extLst>
      <p:ext uri="{BB962C8B-B14F-4D97-AF65-F5344CB8AC3E}">
        <p14:creationId xmlns:p14="http://schemas.microsoft.com/office/powerpoint/2010/main" val="27261229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5</a:t>
            </a:fld>
            <a:endParaRPr lang="en-GB"/>
          </a:p>
        </p:txBody>
      </p:sp>
    </p:spTree>
    <p:extLst>
      <p:ext uri="{BB962C8B-B14F-4D97-AF65-F5344CB8AC3E}">
        <p14:creationId xmlns:p14="http://schemas.microsoft.com/office/powerpoint/2010/main" val="271270180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6</a:t>
            </a:fld>
            <a:endParaRPr lang="en-GB"/>
          </a:p>
        </p:txBody>
      </p:sp>
    </p:spTree>
    <p:extLst>
      <p:ext uri="{BB962C8B-B14F-4D97-AF65-F5344CB8AC3E}">
        <p14:creationId xmlns:p14="http://schemas.microsoft.com/office/powerpoint/2010/main" val="39995483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7</a:t>
            </a:fld>
            <a:endParaRPr lang="en-GB"/>
          </a:p>
        </p:txBody>
      </p:sp>
    </p:spTree>
    <p:extLst>
      <p:ext uri="{BB962C8B-B14F-4D97-AF65-F5344CB8AC3E}">
        <p14:creationId xmlns:p14="http://schemas.microsoft.com/office/powerpoint/2010/main" val="187933215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8</a:t>
            </a:fld>
            <a:endParaRPr lang="en-GB"/>
          </a:p>
        </p:txBody>
      </p:sp>
    </p:spTree>
    <p:extLst>
      <p:ext uri="{BB962C8B-B14F-4D97-AF65-F5344CB8AC3E}">
        <p14:creationId xmlns:p14="http://schemas.microsoft.com/office/powerpoint/2010/main" val="409415812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10</a:t>
            </a:fld>
            <a:endParaRPr lang="en-GB"/>
          </a:p>
        </p:txBody>
      </p:sp>
    </p:spTree>
    <p:extLst>
      <p:ext uri="{BB962C8B-B14F-4D97-AF65-F5344CB8AC3E}">
        <p14:creationId xmlns:p14="http://schemas.microsoft.com/office/powerpoint/2010/main" val="396483519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noProof="0" dirty="0"/>
          </a:p>
        </p:txBody>
      </p:sp>
      <p:sp>
        <p:nvSpPr>
          <p:cNvPr id="4" name="Slide Number Placeholder 3"/>
          <p:cNvSpPr>
            <a:spLocks noGrp="1"/>
          </p:cNvSpPr>
          <p:nvPr>
            <p:ph type="sldNum" sz="quarter" idx="5"/>
          </p:nvPr>
        </p:nvSpPr>
        <p:spPr/>
        <p:txBody>
          <a:bodyPr/>
          <a:lstStyle/>
          <a:p>
            <a:pPr rtl="0"/>
            <a:fld id="{8B990660-4B7D-4C11-96DB-B19FFA8CA93C}" type="slidenum">
              <a:rPr lang="en-GB" smtClean="0"/>
              <a:t>11</a:t>
            </a:fld>
            <a:endParaRPr lang="en-GB"/>
          </a:p>
        </p:txBody>
      </p:sp>
    </p:spTree>
    <p:extLst>
      <p:ext uri="{BB962C8B-B14F-4D97-AF65-F5344CB8AC3E}">
        <p14:creationId xmlns:p14="http://schemas.microsoft.com/office/powerpoint/2010/main" val="32479769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n-GB" noProof="0"/>
              <a:t>6.53</a:t>
            </a:r>
          </a:p>
          <a:p>
            <a:pPr algn="ctr" rtl="0"/>
            <a:endParaRPr lang="en-GB" noProof="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rtlCol="0" anchor="b">
            <a:normAutofit/>
          </a:bodyPr>
          <a:lstStyle>
            <a:lvl1pPr algn="l">
              <a:defRPr sz="3800" b="1" baseline="0"/>
            </a:lvl1pPr>
          </a:lstStyle>
          <a:p>
            <a:pPr rtl="0"/>
            <a:r>
              <a:rPr lang="en-GB" noProof="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rtlCol="0">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US" noProof="0"/>
              <a:t>Click to edit Master subtitle style</a:t>
            </a:r>
            <a:endParaRPr lang="en-GB" noProof="0"/>
          </a:p>
        </p:txBody>
      </p:sp>
      <p:grpSp>
        <p:nvGrpSpPr>
          <p:cNvPr id="10" name="Picture Placeholder 16" descr="abstract colou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en-GB" noProof="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defRPr>
            </a:lvl1pPr>
          </a:lstStyle>
          <a:p>
            <a:pPr rtl="0"/>
            <a:r>
              <a:rPr lang="en-GB" noProof="0"/>
              <a:t>CLICK TO EDIT TITLE</a:t>
            </a:r>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en-GB" noProof="0"/>
              <a:t>1</a:t>
            </a:r>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en-GB" noProof="0"/>
              <a:t>2</a:t>
            </a:r>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rtl="0"/>
            <a:r>
              <a:rPr lang="en-GB" noProof="0"/>
              <a:t>3</a:t>
            </a:r>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en-GB" noProof="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rtl="0"/>
            <a:r>
              <a:rPr lang="en-GB" noProof="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rtlCol="0">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en-GB" noProof="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rtlCol="0"/>
          <a:lstStyle>
            <a:lvl1pPr>
              <a:defRPr baseline="0"/>
            </a:lvl1p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rtlCol="0"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en-GB" noProof="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en-GB" noProof="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rtlCol="0">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rtlCol="0">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rtl="0"/>
            <a:r>
              <a:rPr lang="en-GB" noProof="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rtlCol="0"/>
          <a:lstStyle>
            <a:lvl1pPr algn="ctr">
              <a:defRPr baseline="0"/>
            </a:lvl1pPr>
          </a:lstStyle>
          <a:p>
            <a:pPr rtl="0"/>
            <a:r>
              <a:rPr lang="en-GB" noProof="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rtlCol="0">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grpSp>
        <p:nvGrpSpPr>
          <p:cNvPr id="956" name="Picture Placeholder 1925" descr="abstract colou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en-GB" noProof="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en-GB" noProof="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en-GB" noProof="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en-GB" noProof="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en-GB" noProof="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en-GB" noProof="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en-GB" noProof="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en-GB" noProof="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en-GB" noProof="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en-GB" noProof="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en-GB" noProof="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en-GB" noProof="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en-GB" noProof="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en-GB" noProof="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en-GB" noProof="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en-GB" noProof="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en-GB" noProof="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en-GB" noProof="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en-GB" noProof="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en-GB" noProof="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en-GB" noProof="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en-GB" noProof="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en-GB" noProof="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en-GB" noProof="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en-GB" noProof="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en-GB" noProof="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en-GB" noProof="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en-GB" noProof="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en-GB" noProof="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en-GB" noProof="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en-GB" noProof="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en-GB" noProof="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en-GB" noProof="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en-GB" noProof="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en-GB" noProof="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en-GB" noProof="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en-GB" noProof="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en-GB" noProof="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en-GB" noProof="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en-GB" noProof="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en-GB" noProof="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en-GB" noProof="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en-GB" noProof="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en-GB" noProof="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en-GB" noProof="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en-GB" noProof="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en-GB" noProof="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en-GB" noProof="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en-GB" noProof="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en-GB" noProof="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en-GB" noProof="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en-GB" noProof="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en-GB" noProof="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en-GB" noProof="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en-GB" noProof="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en-GB" noProof="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en-GB" noProof="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en-GB" noProof="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en-GB" noProof="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en-GB" noProof="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en-GB" noProof="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en-GB" noProof="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en-GB" noProof="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en-GB" noProof="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en-GB" noProof="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en-GB" noProof="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en-GB" noProof="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en-GB" noProof="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en-GB" noProof="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en-GB" noProof="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en-GB" noProof="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en-GB" noProof="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en-GB" noProof="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en-GB" noProof="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en-GB" noProof="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en-GB" noProof="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en-GB" noProof="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en-GB" noProof="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en-GB" noProof="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en-GB" noProof="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en-GB" noProof="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en-GB" noProof="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en-GB" noProof="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en-GB" noProof="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en-GB" noProof="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en-GB" noProof="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en-GB" noProof="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en-GB" noProof="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en-GB" noProof="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en-GB" noProof="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en-GB" noProof="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en-GB" noProof="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en-GB" noProof="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en-GB" noProof="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en-GB" noProof="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en-GB" noProof="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en-GB" noProof="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en-GB" noProof="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en-GB" noProof="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en-GB" noProof="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en-GB" noProof="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en-GB" noProof="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en-GB" noProof="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en-GB" noProof="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en-GB" noProof="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en-GB" noProof="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en-GB" noProof="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en-GB" noProof="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en-GB" noProof="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en-GB" noProof="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en-GB" noProof="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en-GB" noProof="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en-GB" noProof="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en-GB" noProof="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en-GB" noProof="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en-GB" noProof="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en-GB" noProof="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en-GB" noProof="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en-GB" noProof="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en-GB" noProof="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en-GB" noProof="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en-GB" noProof="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en-GB" noProof="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en-GB" noProof="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en-GB" noProof="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en-GB" noProof="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en-GB" noProof="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en-GB" noProof="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en-GB" noProof="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en-GB" noProof="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en-GB" noProof="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en-GB" noProof="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en-GB" noProof="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en-GB" noProof="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en-GB" noProof="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en-GB" noProof="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en-GB" noProof="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en-GB" noProof="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en-GB" noProof="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en-GB" noProof="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en-GB" noProof="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en-GB" noProof="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en-GB" noProof="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en-GB" noProof="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en-GB" noProof="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en-GB" noProof="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en-GB" noProof="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en-GB" noProof="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en-GB" noProof="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en-GB" noProof="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en-GB" noProof="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en-GB" noProof="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en-GB" noProof="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en-GB" noProof="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en-GB" noProof="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en-GB" noProof="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en-GB" noProof="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en-GB" noProof="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en-GB" noProof="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en-GB" noProof="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en-GB" noProof="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en-GB" noProof="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en-GB" noProof="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en-GB" noProof="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en-GB" noProof="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en-GB" noProof="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en-GB" noProof="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en-GB" noProof="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en-GB" noProof="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en-GB" noProof="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en-GB" noProof="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en-GB" noProof="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en-GB" noProof="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en-GB" noProof="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en-GB" noProof="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en-GB" noProof="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en-GB" noProof="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en-GB" noProof="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en-GB" noProof="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en-GB" noProof="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en-GB" noProof="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en-GB" noProof="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en-GB" noProof="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en-GB" noProof="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en-GB" noProof="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en-GB" noProof="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en-GB" noProof="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en-GB" noProof="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en-GB" noProof="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en-GB" noProof="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en-GB" noProof="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en-GB" noProof="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en-GB" noProof="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en-GB" noProof="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en-GB" noProof="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en-GB" noProof="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en-GB" noProof="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en-GB" noProof="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en-GB" noProof="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en-GB" noProof="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en-GB" noProof="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en-GB" noProof="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en-GB" noProof="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en-GB" noProof="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en-GB" noProof="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en-GB" noProof="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en-GB" noProof="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en-GB" noProof="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en-GB" noProof="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en-GB" noProof="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en-GB" noProof="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en-GB" noProof="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en-GB" noProof="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en-GB" noProof="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en-GB" noProof="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en-GB" noProof="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en-GB" noProof="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en-GB" noProof="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en-GB" noProof="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en-GB" noProof="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en-GB" noProof="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en-GB" noProof="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en-GB" noProof="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en-GB" noProof="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en-GB" noProof="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en-GB" noProof="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en-GB" noProof="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en-GB" noProof="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en-GB" noProof="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en-GB" noProof="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en-GB" noProof="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en-GB" noProof="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en-GB" noProof="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en-GB" noProof="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en-GB" noProof="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en-GB" noProof="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en-GB" noProof="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en-GB" noProof="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en-GB" noProof="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en-GB" noProof="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en-GB" noProof="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en-GB" noProof="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en-GB" noProof="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en-GB" noProof="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en-GB" noProof="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en-GB" noProof="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en-GB" noProof="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en-GB" noProof="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en-GB" noProof="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en-GB" noProof="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en-GB" noProof="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en-GB" noProof="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en-GB" noProof="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en-GB" noProof="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en-GB" noProof="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en-GB" noProof="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en-GB" noProof="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en-GB" noProof="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en-GB" noProof="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en-GB" noProof="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en-GB" noProof="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en-GB" noProof="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en-GB" noProof="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en-GB" noProof="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en-GB" noProof="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en-GB" noProof="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en-GB" noProof="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en-GB" noProof="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en-GB" noProof="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en-GB" noProof="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en-GB" noProof="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en-GB" noProof="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en-GB" noProof="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en-GB" noProof="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en-GB" noProof="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en-GB" noProof="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en-GB" noProof="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en-GB" noProof="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en-GB" noProof="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en-GB" noProof="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en-GB" noProof="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en-GB" noProof="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en-GB" noProof="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en-GB" noProof="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en-GB" noProof="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en-GB" noProof="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en-GB" noProof="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en-GB" noProof="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en-GB" noProof="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en-GB" noProof="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en-GB" noProof="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en-GB" noProof="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en-GB" noProof="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en-GB" noProof="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en-GB" noProof="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en-GB" noProof="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en-GB" noProof="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en-GB" noProof="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en-GB" noProof="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en-GB" noProof="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en-GB" noProof="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en-GB" noProof="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en-GB" noProof="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en-GB" noProof="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en-GB" noProof="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en-GB" noProof="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en-GB" noProof="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en-GB" noProof="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en-GB" noProof="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en-GB" noProof="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en-GB" noProof="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en-GB" noProof="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en-GB" noProof="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en-GB" noProof="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en-GB" noProof="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en-GB" noProof="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en-GB" noProof="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en-GB" noProof="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en-GB" noProof="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en-GB" noProof="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en-GB" noProof="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en-GB" noProof="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en-GB" noProof="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en-GB" noProof="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en-GB" noProof="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en-GB" noProof="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en-GB" noProof="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en-GB" noProof="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en-GB" noProof="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en-GB" noProof="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en-GB" noProof="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en-GB" noProof="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en-GB" noProof="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en-GB" noProof="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en-GB" noProof="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en-GB" noProof="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en-GB" noProof="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en-GB" noProof="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en-GB" noProof="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en-GB" noProof="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en-GB" noProof="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en-GB" noProof="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en-GB" noProof="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en-GB" noProof="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en-GB" noProof="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en-GB" noProof="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en-GB" noProof="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en-GB" noProof="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en-GB" noProof="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en-GB" noProof="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en-GB" noProof="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en-GB" noProof="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en-GB" noProof="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en-GB" noProof="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en-GB" noProof="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en-GB" noProof="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en-GB" noProof="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en-GB" noProof="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en-GB" noProof="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en-GB" noProof="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en-GB" noProof="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en-GB" noProof="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en-GB" noProof="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en-GB" noProof="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en-GB" noProof="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en-GB" noProof="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en-GB" noProof="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en-GB" noProof="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en-GB" noProof="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en-GB" noProof="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en-GB" noProof="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en-GB" noProof="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en-GB" noProof="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en-GB" noProof="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en-GB" noProof="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en-GB" noProof="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en-GB" noProof="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en-GB" noProof="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en-GB" noProof="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en-GB" noProof="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en-GB" noProof="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en-GB" noProof="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en-GB" noProof="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en-GB" noProof="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en-GB" noProof="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en-GB" noProof="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en-GB" noProof="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en-GB" noProof="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en-GB" noProof="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en-GB" noProof="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en-GB" noProof="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en-GB" noProof="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en-GB" noProof="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en-GB" noProof="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en-GB" noProof="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en-GB" noProof="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en-GB" noProof="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en-GB" noProof="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en-GB" noProof="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en-GB" noProof="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en-GB" noProof="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en-GB" noProof="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en-GB" noProof="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en-GB" noProof="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en-GB" noProof="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en-GB" noProof="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en-GB" noProof="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en-GB" noProof="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en-GB" noProof="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en-GB" noProof="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en-GB" noProof="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en-GB" noProof="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en-GB" noProof="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en-GB" noProof="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en-GB" noProof="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en-GB" noProof="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en-GB" noProof="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en-GB" noProof="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en-GB" noProof="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en-GB" noProof="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en-GB" noProof="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en-GB" noProof="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en-GB" noProof="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en-GB" noProof="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en-GB" noProof="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en-GB" noProof="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en-GB" noProof="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en-GB" noProof="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en-GB" noProof="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en-GB" noProof="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en-GB" noProof="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en-GB" noProof="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en-GB" noProof="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en-GB" noProof="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en-GB" noProof="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en-GB" noProof="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en-GB" noProof="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en-GB" noProof="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en-GB" noProof="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en-GB" noProof="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en-GB" noProof="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en-GB" noProof="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en-GB" noProof="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en-GB" noProof="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en-GB" noProof="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en-GB" noProof="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en-GB" noProof="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en-GB" noProof="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en-GB" noProof="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en-GB" noProof="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en-GB" noProof="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en-GB" noProof="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en-GB" noProof="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en-GB" noProof="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en-GB" noProof="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en-GB" noProof="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en-GB" noProof="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en-GB" noProof="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en-GB" noProof="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en-GB" noProof="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en-GB" noProof="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en-GB" noProof="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en-GB" noProof="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en-GB" noProof="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en-GB" noProof="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en-GB" noProof="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en-GB" noProof="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en-GB" noProof="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en-GB" noProof="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en-GB" noProof="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en-GB" noProof="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en-GB" noProof="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en-GB" noProof="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en-GB" noProof="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en-GB" noProof="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en-GB" noProof="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en-GB" noProof="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en-GB" noProof="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en-GB" noProof="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en-GB" noProof="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en-GB" noProof="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en-GB" noProof="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en-GB" noProof="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en-GB" noProof="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en-GB" noProof="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en-GB" noProof="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en-GB" noProof="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en-GB" noProof="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en-GB" noProof="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en-GB" noProof="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en-GB" noProof="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en-GB" noProof="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en-GB" noProof="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en-GB" noProof="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en-GB" noProof="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en-GB" noProof="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en-GB" noProof="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en-GB" noProof="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en-GB" noProof="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en-GB" noProof="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en-GB" noProof="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en-GB" noProof="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en-GB" noProof="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en-GB" noProof="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en-GB" noProof="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en-GB" noProof="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en-GB" noProof="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en-GB" noProof="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en-GB" noProof="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en-GB" noProof="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en-GB" noProof="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en-GB" noProof="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en-GB" noProof="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en-GB" noProof="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en-GB" noProof="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en-GB" noProof="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en-GB" noProof="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en-GB" noProof="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en-GB" noProof="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en-GB" noProof="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en-GB" noProof="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en-GB" noProof="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en-GB" noProof="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en-GB" noProof="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en-GB" noProof="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en-GB" noProof="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en-GB" noProof="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en-GB" noProof="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en-GB" noProof="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en-GB" noProof="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en-GB" noProof="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en-GB" noProof="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en-GB" noProof="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en-GB" noProof="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en-GB" noProof="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en-GB" noProof="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en-GB" noProof="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en-GB" noProof="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en-GB" noProof="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en-GB" noProof="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en-GB" noProof="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en-GB" noProof="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en-GB" noProof="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en-GB" noProof="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en-GB" noProof="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en-GB" noProof="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en-GB" noProof="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en-GB" noProof="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en-GB" noProof="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en-GB" noProof="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en-GB" noProof="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en-GB" noProof="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en-GB" noProof="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en-GB" noProof="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en-GB" noProof="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en-GB" noProof="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en-GB" noProof="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en-GB" noProof="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en-GB" noProof="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en-GB" noProof="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en-GB" noProof="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en-GB" noProof="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en-GB" noProof="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en-GB" noProof="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en-GB" noProof="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en-GB" noProof="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en-GB" noProof="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en-GB" noProof="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en-GB" noProof="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en-GB" noProof="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en-GB" noProof="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en-GB" noProof="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en-GB" noProof="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en-GB" noProof="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en-GB" noProof="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en-GB" noProof="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en-GB" noProof="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en-GB" noProof="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en-GB" noProof="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en-GB" noProof="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en-GB" noProof="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en-GB" noProof="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en-GB" noProof="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en-GB" noProof="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en-GB" noProof="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en-GB" noProof="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en-GB" noProof="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rtlCol="0"/>
          <a:lstStyle>
            <a:lvl1pPr>
              <a:defRPr>
                <a:solidFill>
                  <a:schemeClr val="bg1"/>
                </a:solidFill>
              </a:defRPr>
            </a:lvl1pPr>
          </a:lstStyle>
          <a:p>
            <a:pPr rtl="0"/>
            <a:r>
              <a:rPr lang="en-GB" noProof="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en-GB" noProof="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en-GB" noProof="0" smtClean="0"/>
              <a:pPr/>
              <a:t>‹#›</a:t>
            </a:fld>
            <a:endParaRPr lang="en-GB" noProof="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rtlCol="0"/>
          <a:lstStyle>
            <a:lvl1pPr algn="ctr">
              <a:defRPr baseline="0"/>
            </a:lvl1p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rtlCol="0"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en-GB" noProof="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p>
            <a:pPr rtl="0"/>
            <a:r>
              <a:rPr lang="en-GB" noProof="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p>
            <a:pPr rtl="0"/>
            <a:r>
              <a:rPr lang="en-GB" noProof="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normAutofit/>
          </a:bodyPr>
          <a:lstStyle>
            <a:lvl1pPr>
              <a:defRPr sz="3800" cap="all"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rtlCol="0" anchor="ctr"/>
          <a:lstStyle>
            <a:lvl1pPr marL="0" indent="0" algn="ctr">
              <a:buNone/>
              <a:defRPr sz="1400" b="1">
                <a:solidFill>
                  <a:schemeClr val="tx1"/>
                </a:solidFill>
                <a:latin typeface="+mj-lt"/>
              </a:defRPr>
            </a:lvl1pPr>
          </a:lstStyle>
          <a:p>
            <a:pPr lvl="0" rtl="0"/>
            <a:r>
              <a:rPr lang="en-GB" noProof="0"/>
              <a:t>Year</a:t>
            </a:r>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rtlCol="0" anchor="ctr"/>
          <a:lstStyle>
            <a:lvl1pPr marL="0" indent="0" algn="ctr">
              <a:buNone/>
              <a:defRPr sz="1400" b="1">
                <a:solidFill>
                  <a:schemeClr val="tx1"/>
                </a:solidFill>
                <a:latin typeface="+mj-lt"/>
              </a:defRPr>
            </a:lvl1pPr>
          </a:lstStyle>
          <a:p>
            <a:pPr lvl="0" rtl="0"/>
            <a:r>
              <a:rPr lang="en-GB" noProof="0"/>
              <a:t>Year</a:t>
            </a:r>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rtlCol="0">
            <a:noAutofit/>
          </a:bodyPr>
          <a:lstStyle>
            <a:lvl1pPr marL="0" indent="0" algn="ctr">
              <a:buNone/>
              <a:defRPr sz="1000">
                <a:solidFill>
                  <a:schemeClr val="tx1"/>
                </a:solidFill>
              </a:defRPr>
            </a:lvl1pPr>
          </a:lstStyle>
          <a:p>
            <a:pPr lvl="0" rtl="0"/>
            <a:r>
              <a:rPr lang="en-GB" noProof="0"/>
              <a:t>MM</a:t>
            </a:r>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rtl="0"/>
            <a:r>
              <a:rPr lang="en-GB" noProof="0"/>
              <a:t>Item Title</a:t>
            </a:r>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rtlCol="0">
            <a:noAutofit/>
          </a:bodyPr>
          <a:lstStyle>
            <a:lvl1pPr marL="0" indent="0" algn="ctr">
              <a:buNone/>
              <a:defRPr sz="1100">
                <a:solidFill>
                  <a:schemeClr val="tx1">
                    <a:lumMod val="75000"/>
                    <a:lumOff val="25000"/>
                  </a:schemeClr>
                </a:solidFill>
              </a:defRPr>
            </a:lvl1pPr>
          </a:lstStyle>
          <a:p>
            <a:pPr lvl="0" rtl="0"/>
            <a:r>
              <a:rPr lang="en-GB" noProof="0"/>
              <a:t>Month, Year</a:t>
            </a:r>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en-GB" noProof="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en-GB" noProof="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rtlCol="0">
            <a:normAutofit/>
          </a:bodyPr>
          <a:lstStyle>
            <a:lvl1pPr>
              <a:defRPr sz="2000"/>
            </a:lvl1pPr>
          </a:lstStyle>
          <a:p>
            <a:pPr rtl="0"/>
            <a:r>
              <a:rPr lang="en-US" noProof="0"/>
              <a:t>Click icon to add picture</a:t>
            </a:r>
            <a:endParaRPr lang="en-GB" noProof="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p>
            <a:pPr rtl="0"/>
            <a:r>
              <a:rPr lang="en-GB" noProof="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p>
            <a:pPr rtl="0"/>
            <a:r>
              <a:rPr lang="en-GB" noProof="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rtlCol="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rtlCol="0">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en-GB" noProof="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rtlCol="0">
            <a:normAutofit/>
          </a:bodyPr>
          <a:lstStyle>
            <a:lvl1pPr>
              <a:defRPr sz="2000"/>
            </a:lvl1pPr>
          </a:lstStyle>
          <a:p>
            <a:pPr rtl="0"/>
            <a:r>
              <a:rPr lang="en-US" noProof="0"/>
              <a:t>Click icon to add picture</a:t>
            </a:r>
            <a:endParaRPr lang="en-GB" noProof="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en-US" noProof="0"/>
              <a:t>Click to edit Master title style</a:t>
            </a:r>
            <a:endParaRPr lang="en-GB" noProof="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rtlCol="0">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rtlCol="0">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en-GB" noProof="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rtlCol="0">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rtlCol="0">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rtlCol="0"/>
          <a:lstStyle>
            <a:lvl1pPr algn="r">
              <a:defRPr/>
            </a:lvl1pPr>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grpSp>
        <p:nvGrpSpPr>
          <p:cNvPr id="971" name="Picture Placeholder 986" descr="abstract colou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en-GB" noProof="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en-GB" noProof="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en-GB" noProof="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en-GB" noProof="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en-GB" noProof="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en-GB" noProof="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en-GB" noProof="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en-GB" noProof="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en-GB" noProof="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en-GB" noProof="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en-GB" noProof="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en-GB" noProof="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en-GB" noProof="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en-GB" noProof="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en-GB" noProof="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en-GB" noProof="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en-GB" noProof="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en-GB" noProof="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en-GB" noProof="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en-GB" noProof="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en-GB" noProof="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en-GB" noProof="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en-GB" noProof="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en-GB" noProof="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en-GB" noProof="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en-GB" noProof="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en-GB" noProof="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en-GB" noProof="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en-GB" noProof="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en-GB" noProof="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en-GB" noProof="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en-GB" noProof="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en-GB" noProof="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en-GB" noProof="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en-GB" noProof="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en-GB" noProof="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en-GB" noProof="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en-GB" noProof="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en-GB" noProof="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en-GB" noProof="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en-GB" noProof="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en-GB" noProof="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en-GB" noProof="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en-GB" noProof="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en-GB" noProof="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en-GB" noProof="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en-GB" noProof="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en-GB" noProof="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en-GB" noProof="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en-GB" noProof="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en-GB" noProof="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en-GB" noProof="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en-GB" noProof="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en-GB" noProof="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en-GB" noProof="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en-GB" noProof="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en-GB" noProof="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en-GB" noProof="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en-GB" noProof="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en-GB" noProof="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en-GB" noProof="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en-GB" noProof="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en-GB" noProof="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en-GB" noProof="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en-GB" noProof="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en-GB" noProof="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en-GB" noProof="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en-GB" noProof="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en-GB" noProof="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en-GB" noProof="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en-GB" noProof="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en-GB" noProof="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en-GB" noProof="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en-GB" noProof="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en-GB" noProof="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en-GB" noProof="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en-GB" noProof="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en-GB" noProof="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en-GB" noProof="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en-GB" noProof="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en-GB" noProof="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en-GB" noProof="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en-GB" noProof="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en-GB" noProof="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en-GB" noProof="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en-GB" noProof="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en-GB" noProof="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en-GB" noProof="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en-GB" noProof="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en-GB" noProof="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en-GB" noProof="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en-GB" noProof="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en-GB" noProof="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en-GB" noProof="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en-GB" noProof="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en-GB" noProof="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en-GB" noProof="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en-GB" noProof="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en-GB" noProof="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en-GB" noProof="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en-GB" noProof="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en-GB" noProof="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en-GB" noProof="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en-GB" noProof="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en-GB" noProof="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en-GB" noProof="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en-GB" noProof="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en-GB" noProof="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en-GB" noProof="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en-GB" noProof="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en-GB" noProof="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en-GB" noProof="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en-GB" noProof="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en-GB" noProof="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en-GB" noProof="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en-GB" noProof="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en-GB" noProof="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en-GB" noProof="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en-GB" noProof="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en-GB" noProof="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en-GB" noProof="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en-GB" noProof="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en-GB" noProof="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en-GB" noProof="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en-GB" noProof="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en-GB" noProof="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en-GB" noProof="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en-GB" noProof="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en-GB" noProof="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en-GB" noProof="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en-GB" noProof="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en-GB" noProof="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en-GB" noProof="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en-GB" noProof="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en-GB" noProof="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en-GB" noProof="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en-GB" noProof="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en-GB" noProof="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en-GB" noProof="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en-GB" noProof="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en-GB" noProof="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en-GB" noProof="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en-GB" noProof="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en-GB" noProof="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en-GB" noProof="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en-GB" noProof="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en-GB" noProof="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en-GB" noProof="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en-GB" noProof="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en-GB" noProof="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en-GB" noProof="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en-GB" noProof="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en-GB" noProof="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en-GB" noProof="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en-GB" noProof="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en-GB" noProof="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en-GB" noProof="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en-GB" noProof="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en-GB" noProof="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en-GB" noProof="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en-GB" noProof="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en-GB" noProof="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en-GB" noProof="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en-GB" noProof="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en-GB" noProof="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en-GB" noProof="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en-GB" noProof="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en-GB" noProof="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en-GB" noProof="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en-GB" noProof="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en-GB" noProof="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en-GB" noProof="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en-GB" noProof="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en-GB" noProof="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en-GB" noProof="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en-GB" noProof="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en-GB" noProof="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en-GB" noProof="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en-GB" noProof="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en-GB" noProof="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en-GB" noProof="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en-GB" noProof="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en-GB" noProof="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en-GB" noProof="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en-GB" noProof="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en-GB" noProof="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en-GB" noProof="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en-GB" noProof="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en-GB" noProof="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en-GB" noProof="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en-GB" noProof="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en-GB" noProof="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en-GB" noProof="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en-GB" noProof="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en-GB" noProof="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en-GB" noProof="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en-GB" noProof="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en-GB" noProof="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en-GB" noProof="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en-GB" noProof="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en-GB" noProof="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en-GB" noProof="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en-GB" noProof="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en-GB" noProof="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en-GB" noProof="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en-GB" noProof="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en-GB" noProof="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en-GB" noProof="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en-GB" noProof="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en-GB" noProof="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en-GB" noProof="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en-GB" noProof="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en-GB" noProof="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en-GB" noProof="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en-GB" noProof="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en-GB" noProof="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en-GB" noProof="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en-GB" noProof="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en-GB" noProof="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en-GB" noProof="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en-GB" noProof="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en-GB" noProof="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en-GB" noProof="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en-GB" noProof="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en-GB" noProof="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en-GB" noProof="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en-GB" noProof="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en-GB" noProof="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en-GB" noProof="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en-GB" noProof="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en-GB" noProof="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en-GB" noProof="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en-GB" noProof="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en-GB" noProof="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en-GB" noProof="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en-GB" noProof="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en-GB" noProof="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en-GB" noProof="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en-GB" noProof="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en-GB" noProof="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en-GB" noProof="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en-GB" noProof="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en-GB" noProof="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en-GB" noProof="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en-GB" noProof="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en-GB" noProof="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en-GB" noProof="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en-GB" noProof="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en-GB" noProof="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en-GB" noProof="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en-GB" noProof="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en-GB" noProof="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en-GB" noProof="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en-GB" noProof="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en-GB" noProof="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en-GB" noProof="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en-GB" noProof="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en-GB" noProof="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en-GB" noProof="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en-GB" noProof="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en-GB" noProof="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en-GB" noProof="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en-GB" noProof="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en-GB" noProof="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en-GB" noProof="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en-GB" noProof="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en-GB" noProof="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en-GB" noProof="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en-GB" noProof="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en-GB" noProof="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en-GB" noProof="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en-GB" noProof="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en-GB" noProof="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en-GB" noProof="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en-GB" noProof="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en-GB" noProof="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en-GB" noProof="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en-GB" noProof="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en-GB" noProof="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en-GB" noProof="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en-GB" noProof="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en-GB" noProof="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en-GB" noProof="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en-GB" noProof="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en-GB" noProof="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en-GB" noProof="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en-GB" noProof="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en-GB" noProof="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en-GB" noProof="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en-GB" noProof="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en-GB" noProof="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en-GB" noProof="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en-GB" noProof="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en-GB" noProof="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en-GB" noProof="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en-GB" noProof="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en-GB" noProof="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en-GB" noProof="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en-GB" noProof="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en-GB" noProof="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en-GB" noProof="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en-GB" noProof="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en-GB" noProof="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en-GB" noProof="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en-GB" noProof="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en-GB" noProof="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en-GB" noProof="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en-GB" noProof="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en-GB" noProof="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en-GB" noProof="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en-GB" noProof="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en-GB" noProof="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en-GB" noProof="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en-GB" noProof="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en-GB" noProof="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en-GB" noProof="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en-GB" noProof="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en-GB" noProof="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en-GB" noProof="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en-GB" noProof="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en-GB" noProof="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en-GB" noProof="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en-GB" noProof="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en-GB" noProof="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en-GB" noProof="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en-GB" noProof="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en-GB" noProof="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en-GB" noProof="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en-GB" noProof="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en-GB" noProof="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en-GB" noProof="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en-GB" noProof="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en-GB" noProof="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en-GB" noProof="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en-GB" noProof="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en-GB" noProof="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en-GB" noProof="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en-GB" noProof="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en-GB" noProof="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en-GB" noProof="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en-GB" noProof="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en-GB" noProof="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en-GB" noProof="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en-GB" noProof="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en-GB" noProof="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en-GB" noProof="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en-GB" noProof="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en-GB" noProof="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en-GB" noProof="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en-GB" noProof="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en-GB" noProof="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en-GB" noProof="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en-GB" noProof="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en-GB" noProof="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en-GB" noProof="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en-GB" noProof="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en-GB" noProof="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en-GB" noProof="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en-GB" noProof="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en-GB" noProof="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en-GB" noProof="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en-GB" noProof="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en-GB" noProof="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en-GB" noProof="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en-GB" noProof="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en-GB" noProof="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en-GB" noProof="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en-GB" noProof="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en-GB" noProof="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en-GB" noProof="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en-GB" noProof="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en-GB" noProof="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en-GB" noProof="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en-GB" noProof="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en-GB" noProof="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en-GB" noProof="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en-GB" noProof="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en-GB" noProof="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en-GB" noProof="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en-GB" noProof="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en-GB" noProof="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en-GB" noProof="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en-GB" noProof="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en-GB" noProof="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en-GB" noProof="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en-GB" noProof="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en-GB" noProof="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en-GB" noProof="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en-GB" noProof="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en-GB" noProof="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en-GB" noProof="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en-GB" noProof="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en-GB" noProof="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en-GB" noProof="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en-GB" noProof="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en-GB" noProof="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en-GB" noProof="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en-GB" noProof="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en-GB" noProof="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en-GB" noProof="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en-GB" noProof="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en-GB" noProof="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en-GB" noProof="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en-GB" noProof="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en-GB" noProof="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en-GB" noProof="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en-GB" noProof="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en-GB" noProof="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en-GB" noProof="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en-GB" noProof="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en-GB" noProof="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en-GB" noProof="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en-GB" noProof="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en-GB" noProof="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en-GB" noProof="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en-GB" noProof="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en-GB" noProof="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en-GB" noProof="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en-GB" noProof="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en-GB" noProof="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en-GB" noProof="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en-GB" noProof="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en-GB" noProof="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en-GB" noProof="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en-GB" noProof="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en-GB" noProof="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en-GB" noProof="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en-GB" noProof="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en-GB" noProof="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en-GB" noProof="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en-GB" noProof="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en-GB" noProof="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en-GB" noProof="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en-GB" noProof="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en-GB" noProof="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en-GB" noProof="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en-GB" noProof="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en-GB" noProof="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en-GB" noProof="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en-GB" noProof="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en-GB" noProof="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en-GB" noProof="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en-GB" noProof="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en-GB" noProof="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en-GB" noProof="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en-GB" noProof="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en-GB" noProof="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en-GB" noProof="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en-GB" noProof="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en-GB" noProof="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en-GB" noProof="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en-GB" noProof="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en-GB" noProof="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en-GB" noProof="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en-GB" noProof="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en-GB" noProof="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en-GB" noProof="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en-GB" noProof="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en-GB" noProof="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en-GB" noProof="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en-GB" noProof="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en-GB" noProof="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en-GB" noProof="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en-GB" noProof="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en-GB" noProof="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en-GB" noProof="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en-GB" noProof="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en-GB" noProof="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en-GB" noProof="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en-GB" noProof="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en-GB" noProof="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en-GB" noProof="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en-GB" noProof="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en-GB" noProof="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en-GB" noProof="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en-GB" noProof="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en-GB" noProof="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en-GB" noProof="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en-GB" noProof="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en-GB" noProof="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en-GB" noProof="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en-GB" noProof="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en-GB" noProof="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en-GB" noProof="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en-GB" noProof="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en-GB" noProof="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en-GB" noProof="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en-GB" noProof="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en-GB" noProof="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en-GB" noProof="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en-GB" noProof="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en-GB" noProof="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en-GB" noProof="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en-GB" noProof="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en-GB" noProof="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en-GB" noProof="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en-GB" noProof="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en-GB" noProof="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en-GB" noProof="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en-GB" noProof="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en-GB" noProof="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en-GB" noProof="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en-GB" noProof="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en-GB" noProof="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en-GB" noProof="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en-GB" noProof="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en-GB" noProof="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en-GB" noProof="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en-GB" noProof="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en-GB" noProof="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en-GB" noProof="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en-GB" noProof="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en-GB" noProof="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en-GB" noProof="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en-GB" noProof="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en-GB" noProof="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en-GB" noProof="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en-GB" noProof="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en-GB" noProof="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en-GB" noProof="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en-GB" noProof="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en-GB" noProof="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en-GB" noProof="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en-GB" noProof="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en-GB" noProof="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en-GB" noProof="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en-GB" noProof="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en-GB" noProof="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en-GB" noProof="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en-GB" noProof="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en-GB" noProof="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en-GB" noProof="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en-GB" noProof="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en-GB" noProof="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en-GB" noProof="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en-GB" noProof="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en-GB" noProof="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en-GB" noProof="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en-GB" noProof="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en-GB" noProof="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en-GB" noProof="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en-GB" noProof="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en-GB" noProof="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en-GB" noProof="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en-GB" noProof="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en-GB" noProof="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en-GB" noProof="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en-GB" noProof="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en-GB" noProof="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en-GB" noProof="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en-GB" noProof="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en-GB" noProof="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en-GB" noProof="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en-GB" noProof="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en-GB" noProof="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en-GB" noProof="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en-GB" noProof="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en-GB" noProof="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en-GB" noProof="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en-GB" noProof="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en-GB" noProof="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en-GB" noProof="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en-GB" noProof="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en-GB" noProof="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en-GB" noProof="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en-GB" noProof="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en-GB" noProof="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en-GB" noProof="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en-GB" noProof="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en-GB" noProof="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en-GB" noProof="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en-GB" noProof="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en-GB" noProof="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en-GB" noProof="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en-GB" noProof="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en-GB" noProof="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en-GB" noProof="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en-GB" noProof="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en-GB" noProof="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en-GB" noProof="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en-GB" noProof="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en-GB" noProof="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en-GB" noProof="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en-GB" noProof="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en-GB" noProof="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en-GB" noProof="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en-GB" noProof="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en-GB" noProof="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en-GB" noProof="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en-GB" noProof="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en-GB" noProof="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en-GB" noProof="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en-GB" noProof="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en-GB" noProof="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en-GB" noProof="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en-GB" noProof="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en-GB" noProof="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en-GB" noProof="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en-GB" noProof="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en-GB" noProof="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en-GB" noProof="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en-GB" noProof="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en-GB" noProof="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en-GB" noProof="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en-GB" noProof="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en-GB" noProof="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en-GB" noProof="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en-GB" noProof="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en-GB" noProof="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en-GB" noProof="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en-GB" noProof="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en-GB" noProof="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en-GB" noProof="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en-GB" noProof="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en-GB" noProof="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en-GB" noProof="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en-GB" noProof="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en-GB" noProof="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en-GB" noProof="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en-GB" noProof="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en-GB" noProof="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en-GB" noProof="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en-GB" noProof="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en-GB" noProof="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en-GB" noProof="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en-GB" noProof="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en-GB" noProof="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en-GB" noProof="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en-GB" noProof="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en-GB" noProof="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en-GB" noProof="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en-GB" noProof="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en-GB" noProof="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en-GB" noProof="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en-GB" noProof="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en-GB" noProof="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en-GB" noProof="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en-GB" noProof="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en-GB" noProof="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en-GB" noProof="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en-GB" noProof="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en-GB" noProof="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en-GB" noProof="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en-GB" noProof="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en-GB" noProof="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en-GB" noProof="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en-GB" noProof="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en-GB" noProof="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en-GB" noProof="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en-GB" noProof="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en-GB" noProof="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en-GB" noProof="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en-GB" noProof="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en-GB" noProof="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en-GB" noProof="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en-GB" noProof="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en-GB" noProof="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en-GB" noProof="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en-GB" noProof="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en-GB" noProof="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en-GB" noProof="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en-GB" noProof="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en-GB" noProof="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en-GB" noProof="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en-GB" noProof="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en-GB" noProof="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en-GB" noProof="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en-GB" noProof="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en-GB" noProof="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en-GB" noProof="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en-GB" noProof="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en-GB" noProof="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en-GB" noProof="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en-GB" noProof="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en-GB" noProof="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en-GB" noProof="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en-GB" noProof="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en-GB" noProof="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en-GB" noProof="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en-GB" noProof="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en-GB" noProof="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en-GB" noProof="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en-GB" noProof="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en-GB" noProof="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en-GB" noProof="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en-GB" noProof="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en-GB" noProof="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en-GB" noProof="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en-GB" noProof="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en-GB" noProof="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en-GB" noProof="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en-GB" noProof="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en-GB" noProof="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en-GB" noProof="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en-GB" noProof="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en-GB" noProof="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en-GB" noProof="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en-GB" noProof="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en-GB" noProof="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en-GB" noProof="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en-GB" noProof="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en-GB" noProof="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en-GB" noProof="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en-GB" noProof="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en-GB" noProof="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en-GB" noProof="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en-GB" noProof="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en-GB" noProof="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en-GB" noProof="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en-GB" noProof="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en-GB" noProof="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en-GB" noProof="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en-GB" noProof="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en-GB" noProof="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en-GB" noProof="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en-GB" noProof="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en-GB" noProof="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en-GB" noProof="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en-GB" noProof="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en-GB" noProof="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en-GB" noProof="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en-GB" noProof="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en-GB" noProof="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en-GB" noProof="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en-GB" noProof="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en-GB" noProof="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en-GB" noProof="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en-GB" noProof="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en-GB" noProof="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en-GB" noProof="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en-GB" noProof="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en-GB" noProof="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en-GB" noProof="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en-GB" noProof="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en-GB" noProof="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en-GB" noProof="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en-GB" noProof="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en-GB" noProof="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en-GB" noProof="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en-GB" noProof="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en-GB" noProof="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en-GB" noProof="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en-GB" noProof="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en-GB" noProof="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en-GB" noProof="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en-GB" noProof="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en-GB" noProof="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en-GB" noProof="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en-GB" noProof="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en-GB" noProof="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en-GB" noProof="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en-GB" noProof="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en-GB" noProof="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en-GB" noProof="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en-GB" noProof="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en-GB" noProof="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en-GB" noProof="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en-GB" noProof="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en-GB" noProof="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en-GB" noProof="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en-GB" noProof="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en-GB" noProof="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en-GB" noProof="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en-GB" noProof="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en-GB" noProof="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en-GB" noProof="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en-GB" noProof="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en-GB" noProof="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en-GB" noProof="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en-GB" noProof="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en-GB" noProof="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en-GB" noProof="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en-GB" noProof="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en-GB" noProof="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u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en-GB" noProof="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rtlCol="0"/>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rtlCol="0">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rtlCol="0" anchor="b" anchorCtr="0"/>
          <a:lstStyle/>
          <a:p>
            <a:pPr rtl="0"/>
            <a:r>
              <a:rPr lang="en-GB" noProof="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rtlCol="0">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rtl="0"/>
            <a:r>
              <a:rPr lang="en-GB" noProof="0"/>
              <a:t>Click to edit text</a:t>
            </a:r>
          </a:p>
        </p:txBody>
      </p:sp>
      <p:grpSp>
        <p:nvGrpSpPr>
          <p:cNvPr id="10" name="Picture Placeholder 44" descr="abstract colou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en-GB" noProof="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rtlCol="0"/>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rtlCol="0"/>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rtlCol="0"/>
          <a:lstStyle/>
          <a:p>
            <a:pPr rtl="0"/>
            <a:r>
              <a:rPr lang="en-GB" noProof="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rtlCol="0"/>
          <a:lstStyle/>
          <a:p>
            <a:pPr rtl="0"/>
            <a:r>
              <a:rPr lang="en-GB" noProof="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rtlCol="0" anchor="b"/>
          <a:lstStyle>
            <a:lvl1pPr>
              <a:defRPr sz="3200"/>
            </a:lvl1pPr>
          </a:lstStyle>
          <a:p>
            <a:pPr rtl="0"/>
            <a:r>
              <a:rPr lang="en-US" noProof="0"/>
              <a:t>Click to edit Master title style</a:t>
            </a:r>
            <a:endParaRPr lang="en-GB" noProof="0"/>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rtlCol="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en-US" noProof="0"/>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rtlCol="0"/>
          <a:lstStyle/>
          <a:p>
            <a:pPr rtl="0"/>
            <a:r>
              <a:rPr lang="en-GB" noProof="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rtlCol="0"/>
          <a:lstStyle/>
          <a:p>
            <a:pPr rtl="0"/>
            <a:r>
              <a:rPr lang="en-GB" noProof="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u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rtlCol="0"/>
          <a:lstStyle>
            <a:lvl1pP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rtlCol="0">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rtlCol="0">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rtlCol="0"/>
          <a:lstStyle>
            <a:lvl1pPr algn="l">
              <a:defRPr/>
            </a:lvl1pPr>
          </a:lstStyle>
          <a:p>
            <a:pPr rtl="0"/>
            <a:r>
              <a:rPr lang="en-GB" noProof="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rtlCol="0"/>
          <a:lstStyle/>
          <a:p>
            <a:pPr rtl="0"/>
            <a:fld id="{B5CEABB6-07DC-46E8-9B57-56EC44A396E5}" type="slidenum">
              <a:rPr lang="en-GB" noProof="0" smtClean="0"/>
              <a:t>‹#›</a:t>
            </a:fld>
            <a:endParaRPr lang="en-GB" noProof="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u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en-GB" noProof="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en-GB" noProof="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en-GB" noProof="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en-GB" noProof="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en-GB" noProof="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en-GB" noProof="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en-GB" noProof="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en-GB" noProof="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en-GB" noProof="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en-GB" noProof="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en-GB" noProof="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en-GB" noProof="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en-GB" noProof="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en-GB" noProof="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en-GB" noProof="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en-GB" noProof="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en-GB" noProof="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en-GB" noProof="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en-GB" noProof="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en-GB" noProof="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en-GB" noProof="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en-GB" noProof="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en-GB" noProof="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en-GB" noProof="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en-GB" noProof="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en-GB" noProof="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en-GB" noProof="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en-GB" noProof="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en-GB" noProof="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en-GB" noProof="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en-GB" noProof="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en-GB" noProof="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en-GB" noProof="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en-GB" noProof="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en-GB" noProof="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en-GB" noProof="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en-GB" noProof="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en-GB" noProof="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en-GB" noProof="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en-GB" noProof="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en-GB" noProof="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en-GB" noProof="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en-GB" noProof="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en-GB" noProof="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en-GB" noProof="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en-GB" noProof="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en-GB" noProof="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en-GB" noProof="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en-GB" noProof="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en-GB" noProof="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en-GB" noProof="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en-GB" noProof="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en-GB" noProof="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en-GB" noProof="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en-GB" noProof="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en-GB" noProof="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en-GB" noProof="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en-GB" noProof="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en-GB" noProof="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en-GB" noProof="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en-GB" noProof="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en-GB" noProof="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en-GB" noProof="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en-GB" noProof="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en-GB" noProof="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en-GB" noProof="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en-GB" noProof="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en-GB" noProof="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en-GB" noProof="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en-GB" noProof="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en-GB" noProof="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en-GB" noProof="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en-GB" noProof="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en-GB" noProof="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en-GB" noProof="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en-GB" noProof="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en-GB" noProof="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en-GB" noProof="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en-GB" noProof="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en-GB" noProof="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en-GB" noProof="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en-GB" noProof="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en-GB" noProof="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en-GB" noProof="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en-GB" noProof="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en-GB" noProof="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en-GB" noProof="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en-GB" noProof="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en-GB" noProof="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en-GB" noProof="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en-GB" noProof="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en-GB" noProof="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en-GB" noProof="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en-GB" noProof="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en-GB" noProof="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en-GB" noProof="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en-GB" noProof="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en-GB" noProof="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en-GB" noProof="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en-GB" noProof="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en-GB" noProof="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en-GB" noProof="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en-GB" noProof="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en-GB" noProof="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en-GB" noProof="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en-GB" noProof="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en-GB" noProof="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en-GB" noProof="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en-GB" noProof="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en-GB" noProof="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en-GB" noProof="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en-GB" noProof="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en-GB" noProof="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en-GB" noProof="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en-GB" noProof="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en-GB" noProof="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en-GB" noProof="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en-GB" noProof="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en-GB" noProof="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en-GB" noProof="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en-GB" noProof="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en-GB" noProof="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en-GB" noProof="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en-GB" noProof="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en-GB" noProof="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en-GB" noProof="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en-GB" noProof="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en-GB" noProof="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en-GB" noProof="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en-GB" noProof="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en-GB" noProof="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en-GB" noProof="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en-GB" noProof="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en-GB" noProof="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en-GB" noProof="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en-GB" noProof="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en-GB" noProof="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en-GB" noProof="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en-GB" noProof="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en-GB" noProof="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en-GB" noProof="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en-GB" noProof="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en-GB" noProof="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en-GB" noProof="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en-GB" noProof="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en-GB" noProof="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en-GB" noProof="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en-GB" noProof="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en-GB" noProof="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en-GB" noProof="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en-GB" noProof="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en-GB" noProof="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en-GB" noProof="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en-GB" noProof="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en-GB" noProof="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en-GB" noProof="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en-GB" noProof="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en-GB" noProof="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en-GB" noProof="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en-GB" noProof="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en-GB" noProof="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en-GB" noProof="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en-GB" noProof="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en-GB" noProof="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en-GB" noProof="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en-GB" noProof="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en-GB" noProof="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en-GB" noProof="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en-GB" noProof="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en-GB" noProof="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en-GB" noProof="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en-GB" noProof="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en-GB" noProof="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en-GB" noProof="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en-GB" noProof="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en-GB" noProof="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en-GB" noProof="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en-GB" noProof="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en-GB" noProof="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en-GB" noProof="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en-GB" noProof="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en-GB" noProof="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en-GB" noProof="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en-GB" noProof="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en-GB" noProof="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en-GB" noProof="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en-GB" noProof="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en-GB" noProof="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en-GB" noProof="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en-GB" noProof="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en-GB" noProof="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en-GB" noProof="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en-GB" noProof="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en-GB" noProof="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en-GB" noProof="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en-GB" noProof="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en-GB" noProof="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en-GB" noProof="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en-GB" noProof="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en-GB" noProof="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en-GB" noProof="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en-GB" noProof="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en-GB" noProof="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en-GB" noProof="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en-GB" noProof="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en-GB" noProof="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en-GB" noProof="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en-GB" noProof="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en-GB" noProof="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en-GB" noProof="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en-GB" noProof="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en-GB" noProof="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en-GB" noProof="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en-GB" noProof="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en-GB" noProof="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en-GB" noProof="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en-GB" noProof="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en-GB" noProof="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en-GB" noProof="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en-GB" noProof="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en-GB" noProof="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en-GB" noProof="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en-GB" noProof="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en-GB" noProof="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en-GB" noProof="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en-GB" noProof="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en-GB" noProof="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en-GB" noProof="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en-GB" noProof="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en-GB" noProof="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en-GB" noProof="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en-GB" noProof="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en-GB" noProof="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en-GB" noProof="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en-GB" noProof="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en-GB" noProof="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en-GB" noProof="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en-GB" noProof="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en-GB" noProof="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en-GB" noProof="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en-GB" noProof="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en-GB" noProof="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en-GB" noProof="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en-GB" noProof="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en-GB" noProof="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en-GB" noProof="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en-GB" noProof="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en-GB" noProof="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en-GB" noProof="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en-GB" noProof="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en-GB" noProof="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en-GB" noProof="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en-GB" noProof="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en-GB" noProof="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en-GB" noProof="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en-GB" noProof="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en-GB" noProof="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en-GB" noProof="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en-GB" noProof="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en-GB" noProof="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en-GB" noProof="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en-GB" noProof="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en-GB" noProof="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en-GB" noProof="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en-GB" noProof="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en-GB" noProof="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en-GB" noProof="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en-GB" noProof="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en-GB" noProof="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en-GB" noProof="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en-GB" noProof="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en-GB" noProof="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en-GB" noProof="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en-GB" noProof="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en-GB" noProof="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en-GB" noProof="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en-GB" noProof="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en-GB" noProof="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en-GB" noProof="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en-GB" noProof="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en-GB" noProof="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en-GB" noProof="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en-GB" noProof="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en-GB" noProof="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en-GB" noProof="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en-GB" noProof="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en-GB" noProof="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en-GB" noProof="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en-GB" noProof="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en-GB" noProof="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en-GB" noProof="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en-GB" noProof="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en-GB" noProof="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en-GB" noProof="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en-GB" noProof="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en-GB" noProof="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en-GB" noProof="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en-GB" noProof="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en-GB" noProof="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en-GB" noProof="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en-GB" noProof="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en-GB" noProof="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en-GB" noProof="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en-GB" noProof="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en-GB" noProof="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defRPr>
            </a:lvl1pPr>
          </a:lstStyle>
          <a:p>
            <a:pPr rtl="0"/>
            <a:r>
              <a:rPr lang="en-GB" noProof="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defRPr>
            </a:lvl1pPr>
          </a:lstStyle>
          <a:p>
            <a:pPr rtl="0"/>
            <a:fld id="{B5CEABB6-07DC-46E8-9B57-56EC44A396E5}" type="slidenum">
              <a:rPr lang="en-GB" noProof="0" smtClean="0"/>
              <a:pPr/>
              <a:t>‹#›</a:t>
            </a:fld>
            <a:endParaRPr lang="en-GB" noProof="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rtlCol="0">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en-GB" noProof="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b="0">
                <a:solidFill>
                  <a:schemeClr val="bg1"/>
                </a:solidFill>
              </a:defRPr>
            </a:lvl1pPr>
          </a:lstStyle>
          <a:p>
            <a:pPr rtl="0"/>
            <a:r>
              <a:rPr lang="en-GB" noProof="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rtlCol="0" anchor="b">
            <a:normAutofit/>
          </a:bodyPr>
          <a:lstStyle>
            <a:lvl1pPr>
              <a:defRPr sz="4000"/>
            </a:lvl1pPr>
          </a:lstStyle>
          <a:p>
            <a:pPr rtl="0"/>
            <a:r>
              <a:rPr lang="en-GB" noProof="0"/>
              <a:t>CLICK TO EDIT TITLE</a:t>
            </a:r>
          </a:p>
        </p:txBody>
      </p:sp>
      <p:grpSp>
        <p:nvGrpSpPr>
          <p:cNvPr id="7" name="Picture Placeholder 795" descr="abstract colou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en-GB" noProof="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en-GB" noProof="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en-GB" noProof="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en-GB" noProof="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en-GB" noProof="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en-GB" noProof="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en-GB" noProof="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en-GB" noProof="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en-GB" noProof="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en-GB" noProof="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en-GB" noProof="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en-GB" noProof="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en-GB" noProof="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en-GB" noProof="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en-GB" noProof="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en-GB" noProof="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en-GB" noProof="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en-GB" noProof="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en-GB" noProof="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en-GB" noProof="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en-GB" noProof="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en-GB" noProof="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en-GB" noProof="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en-GB" noProof="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en-GB" noProof="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en-GB" noProof="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en-GB" noProof="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en-GB" noProof="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en-GB" noProof="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en-GB" noProof="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en-GB" noProof="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en-GB" noProof="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en-GB" noProof="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en-GB" noProof="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en-GB" noProof="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en-GB" noProof="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en-GB" noProof="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en-GB" noProof="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en-GB" noProof="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en-GB" noProof="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en-GB" noProof="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en-GB" noProof="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en-GB" noProof="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en-GB" noProof="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en-GB" noProof="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en-GB" noProof="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en-GB" noProof="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en-GB" noProof="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en-GB" noProof="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en-GB" noProof="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en-GB" noProof="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en-GB" noProof="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en-GB" noProof="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en-GB" noProof="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en-GB" noProof="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en-GB" noProof="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en-GB" noProof="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en-GB" noProof="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en-GB" noProof="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en-GB" noProof="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en-GB" noProof="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en-GB" noProof="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en-GB" noProof="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en-GB" noProof="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en-GB" noProof="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en-GB" noProof="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en-GB" noProof="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en-GB" noProof="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en-GB" noProof="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en-GB" noProof="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en-GB" noProof="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en-GB" noProof="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en-GB" noProof="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en-GB" noProof="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en-GB" noProof="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en-GB" noProof="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en-GB" noProof="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en-GB" noProof="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en-GB" noProof="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en-GB" noProof="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en-GB" noProof="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en-GB" noProof="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en-GB" noProof="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en-GB" noProof="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en-GB" noProof="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en-GB" noProof="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en-GB" noProof="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en-GB" noProof="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en-GB" noProof="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en-GB" noProof="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en-GB" noProof="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en-GB" noProof="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en-GB" noProof="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en-GB" noProof="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en-GB" noProof="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en-GB" noProof="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en-GB" noProof="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en-GB" noProof="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en-GB" noProof="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en-GB" noProof="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en-GB" noProof="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en-GB" noProof="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en-GB" noProof="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en-GB" noProof="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en-GB" noProof="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en-GB" noProof="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en-GB" noProof="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en-GB" noProof="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en-GB" noProof="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en-GB" noProof="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en-GB" noProof="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en-GB" noProof="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en-GB" noProof="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en-GB" noProof="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en-GB" noProof="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en-GB" noProof="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en-GB" noProof="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en-GB" noProof="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en-GB" noProof="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en-GB" noProof="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en-GB" noProof="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en-GB" noProof="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en-GB" noProof="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en-GB" noProof="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en-GB" noProof="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en-GB" noProof="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en-GB" noProof="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en-GB" noProof="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en-GB" noProof="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en-GB" noProof="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en-GB" noProof="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en-GB" noProof="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en-GB" noProof="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en-GB" noProof="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en-GB" noProof="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en-GB" noProof="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en-GB" noProof="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en-GB" noProof="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en-GB" noProof="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en-GB" noProof="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en-GB" noProof="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en-GB" noProof="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en-GB" noProof="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en-GB" noProof="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en-GB" noProof="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en-GB" noProof="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en-GB" noProof="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en-GB" noProof="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en-GB" noProof="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en-GB" noProof="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en-GB" noProof="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en-GB" noProof="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en-GB" noProof="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en-GB" noProof="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en-GB" noProof="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en-GB" noProof="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en-GB" noProof="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en-GB" noProof="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en-GB" noProof="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en-GB" noProof="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en-GB" noProof="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en-GB" noProof="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en-GB" noProof="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en-GB" noProof="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en-GB" noProof="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en-GB" noProof="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en-GB" noProof="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en-GB" noProof="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en-GB" noProof="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en-GB" noProof="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en-GB" noProof="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en-GB" noProof="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en-GB" noProof="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en-GB" noProof="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en-GB" noProof="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en-GB" noProof="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en-GB" noProof="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en-GB" noProof="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en-GB" noProof="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en-GB" noProof="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en-GB" noProof="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en-GB" noProof="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en-GB" noProof="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en-GB" noProof="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en-GB" noProof="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en-GB" noProof="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en-GB" noProof="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en-GB" noProof="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en-GB" noProof="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en-GB" noProof="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en-GB" noProof="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en-GB" noProof="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en-GB" noProof="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en-GB" noProof="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en-GB" noProof="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en-GB" noProof="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en-GB" noProof="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en-GB" noProof="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en-GB" noProof="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en-GB" noProof="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en-GB" noProof="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en-GB" noProof="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en-GB" noProof="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en-GB" noProof="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en-GB" noProof="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en-GB" noProof="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en-GB" noProof="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en-GB" noProof="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en-GB" noProof="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en-GB" noProof="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en-GB" noProof="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en-GB" noProof="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en-GB" noProof="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en-GB" noProof="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en-GB" noProof="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en-GB" noProof="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en-GB" noProof="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en-GB" noProof="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en-GB" noProof="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en-GB" noProof="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en-GB" noProof="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en-GB" noProof="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en-GB" noProof="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en-GB" noProof="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en-GB" noProof="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en-GB" noProof="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en-GB" noProof="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en-GB" noProof="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en-GB" noProof="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en-GB" noProof="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en-GB" noProof="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en-GB" noProof="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en-GB" noProof="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en-GB" noProof="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en-GB" noProof="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en-GB" noProof="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en-GB" noProof="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en-GB" noProof="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en-GB" noProof="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en-GB" noProof="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en-GB" noProof="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en-GB" noProof="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en-GB" noProof="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en-GB" noProof="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en-GB" noProof="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en-GB" noProof="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en-GB" noProof="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en-GB" noProof="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en-GB" noProof="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en-GB" noProof="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en-GB" noProof="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en-GB" noProof="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en-GB" noProof="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en-GB" noProof="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en-GB" noProof="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en-GB" noProof="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en-GB" noProof="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en-GB" noProof="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en-GB" noProof="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en-GB" noProof="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en-GB" noProof="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en-GB" noProof="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en-GB" noProof="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en-GB" noProof="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en-GB" noProof="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en-GB" noProof="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en-GB" noProof="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en-GB" noProof="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en-GB" noProof="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en-GB" noProof="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en-GB" noProof="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en-GB" noProof="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en-GB" noProof="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en-GB" noProof="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en-GB" noProof="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en-GB" noProof="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en-GB" noProof="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en-GB" noProof="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en-GB" noProof="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en-GB" noProof="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en-GB" noProof="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en-GB" noProof="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en-GB" noProof="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en-GB" noProof="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en-GB" noProof="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en-GB" noProof="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en-GB" noProof="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en-GB" noProof="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en-GB" noProof="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en-GB" noProof="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en-GB" noProof="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en-GB" noProof="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en-GB" noProof="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en-GB" noProof="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en-GB" noProof="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en-GB" noProof="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en-GB" noProof="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en-GB" noProof="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en-GB" noProof="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en-GB" noProof="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en-GB" noProof="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en-GB" noProof="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en-GB" noProof="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en-GB" noProof="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en-GB" noProof="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en-GB" noProof="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en-GB" noProof="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en-GB" noProof="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en-GB" noProof="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en-GB" noProof="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en-GB" noProof="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en-GB" noProof="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en-GB" noProof="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en-GB" noProof="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en-GB" noProof="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en-GB" noProof="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en-GB" noProof="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en-GB" noProof="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en-GB" noProof="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en-GB" noProof="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en-GB" noProof="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en-GB" noProof="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en-GB" noProof="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en-GB" noProof="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en-GB" noProof="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en-GB" noProof="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en-GB" noProof="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en-GB" noProof="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en-GB" noProof="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en-GB" noProof="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en-GB" noProof="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en-GB" noProof="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en-GB" noProof="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en-GB" noProof="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en-GB" noProof="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en-GB" noProof="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en-GB" noProof="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en-GB" noProof="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en-GB" noProof="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en-GB" noProof="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en-GB" noProof="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en-GB" noProof="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en-GB" noProof="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en-GB" noProof="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en-GB" noProof="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en-GB" noProof="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en-GB" noProof="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en-GB" noProof="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en-GB" noProof="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en-GB" noProof="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en-GB" noProof="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en-GB" noProof="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en-GB" noProof="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en-GB" noProof="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en-GB" noProof="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en-GB" noProof="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en-GB" noProof="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en-GB" noProof="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en-GB" noProof="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en-GB" noProof="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en-GB" noProof="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en-GB" noProof="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en-GB" noProof="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en-GB" noProof="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en-GB" noProof="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en-GB" noProof="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en-GB" noProof="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en-GB" noProof="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en-GB" noProof="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en-GB" noProof="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en-GB" noProof="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en-GB" noProof="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en-GB" noProof="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en-GB" noProof="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en-GB" noProof="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en-GB" noProof="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en-GB" noProof="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en-GB" noProof="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en-GB" noProof="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en-GB" noProof="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en-GB" noProof="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en-GB" noProof="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en-GB" noProof="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en-GB" noProof="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en-GB" noProof="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en-GB" noProof="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en-GB" noProof="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en-GB" noProof="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en-GB" noProof="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en-GB" noProof="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en-GB" noProof="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en-GB" noProof="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en-GB" noProof="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en-GB" noProof="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en-GB" noProof="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en-GB" noProof="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en-GB" noProof="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en-GB" noProof="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en-GB" noProof="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en-GB" noProof="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en-GB" noProof="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en-GB" noProof="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en-GB" noProof="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en-GB" noProof="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en-GB" noProof="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en-GB" noProof="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en-GB" noProof="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en-GB" noProof="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en-GB" noProof="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en-GB" noProof="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en-GB" noProof="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en-GB" noProof="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en-GB" noProof="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en-GB" noProof="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en-GB" noProof="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en-GB" noProof="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en-GB" noProof="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en-GB" noProof="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en-GB" noProof="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en-GB" noProof="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en-GB" noProof="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en-GB" noProof="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en-GB" noProof="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en-GB" noProof="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en-GB" noProof="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en-GB" noProof="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en-GB" noProof="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en-GB" noProof="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en-GB" noProof="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en-GB" noProof="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en-GB" noProof="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en-GB" noProof="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en-GB" noProof="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en-GB" noProof="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en-GB" noProof="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en-GB" noProof="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en-GB" noProof="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en-GB" noProof="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en-GB" noProof="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en-GB" noProof="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en-GB" noProof="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en-GB" noProof="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en-GB" noProof="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en-GB" noProof="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en-GB" noProof="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en-GB" noProof="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en-GB" noProof="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en-GB" noProof="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en-GB" noProof="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en-GB" noProof="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en-GB" noProof="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en-GB" noProof="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en-GB" noProof="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en-GB" noProof="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en-GB" noProof="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en-GB" noProof="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en-GB" noProof="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en-GB" noProof="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en-GB" noProof="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en-GB" noProof="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en-GB" noProof="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en-GB" noProof="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en-GB" noProof="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en-GB" noProof="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en-GB" noProof="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en-GB" noProof="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en-GB" noProof="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en-GB" noProof="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en-GB" noProof="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en-GB" noProof="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en-GB" noProof="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en-GB" noProof="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en-GB" noProof="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en-GB" noProof="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en-GB" noProof="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en-GB" noProof="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en-GB" noProof="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en-GB" noProof="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en-GB" noProof="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en-GB" noProof="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en-GB" noProof="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vl1pPr>
          </a:lstStyle>
          <a:p>
            <a:pPr rtl="0"/>
            <a:r>
              <a:rPr lang="en-GB" noProof="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GB" noProof="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en-GB" noProof="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GB" noProof="0" smtClean="0"/>
              <a:t>‹#›</a:t>
            </a:fld>
            <a:endParaRPr lang="en-GB" noProof="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rtlCol="0">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en-GB" noProof="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rtlCol="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2</a:t>
            </a:r>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3</a:t>
            </a:r>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rtl="0"/>
            <a:r>
              <a:rPr lang="en-GB" noProof="0"/>
              <a:t>BULLET 4</a:t>
            </a:r>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GB" noProof="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defRPr>
            </a:lvl1pPr>
          </a:lstStyle>
          <a:p>
            <a:pPr rtl="0"/>
            <a:r>
              <a:rPr lang="en-US" noProof="0"/>
              <a:t>Click to edit Master title style</a:t>
            </a:r>
            <a:endParaRPr lang="en-GB" noProof="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defRPr>
            </a:lvl1pPr>
          </a:lstStyle>
          <a:p>
            <a:pPr rtl="0"/>
            <a:r>
              <a:rPr lang="en-GB" noProof="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defRPr>
            </a:lvl1pPr>
          </a:lstStyle>
          <a:p>
            <a:pPr rtl="0"/>
            <a:fld id="{19B51A1E-902D-48AF-9020-955120F399B6}" type="slidenum">
              <a:rPr lang="en-GB" noProof="0" smtClean="0"/>
              <a:pPr/>
              <a:t>‹#›</a:t>
            </a:fld>
            <a:endParaRPr lang="en-GB" noProof="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rtl="0"/>
            <a:r>
              <a:rPr lang="en-GB" noProof="0"/>
              <a:t>1</a:t>
            </a:r>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en-GB" noProof="0"/>
              <a:t>2</a:t>
            </a:r>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rtl="0"/>
            <a:r>
              <a:rPr lang="en-GB" noProof="0"/>
              <a:t>3</a:t>
            </a:r>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en-GB" noProof="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defRPr>
            </a:lvl1pPr>
          </a:lstStyle>
          <a:p>
            <a:pPr lvl="0" rtl="0"/>
            <a:r>
              <a:rPr lang="en-GB" noProof="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rtlCol="0">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en-GB" noProof="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rtlCol="0"/>
          <a:lstStyle>
            <a:lvl1pPr>
              <a:defRPr>
                <a:solidFill>
                  <a:schemeClr val="tx1"/>
                </a:solidFill>
              </a:defRPr>
            </a:lvl1pPr>
          </a:lstStyle>
          <a:p>
            <a:pPr rtl="0"/>
            <a:r>
              <a:rPr lang="en-GB" noProof="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en-US" noProof="0"/>
              <a:t>Click to edit Master title style</a:t>
            </a:r>
            <a:endParaRPr lang="en-GB" noProof="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en-US" noProof="0"/>
              <a:t>Click to edit Master text styles</a:t>
            </a:r>
          </a:p>
          <a:p>
            <a:pPr lvl="1" rtl="0"/>
            <a:r>
              <a:rPr lang="en-US" noProof="0"/>
              <a:t>Second level</a:t>
            </a:r>
          </a:p>
          <a:p>
            <a:pPr lvl="2" rtl="0"/>
            <a:r>
              <a:rPr lang="en-US" noProof="0"/>
              <a:t>Third level</a:t>
            </a:r>
          </a:p>
          <a:p>
            <a:pPr lvl="3" rtl="0"/>
            <a:r>
              <a:rPr lang="en-US" noProof="0"/>
              <a:t>Fourth level</a:t>
            </a:r>
          </a:p>
          <a:p>
            <a:pPr lvl="4" rtl="0"/>
            <a:r>
              <a:rPr lang="en-US" noProof="0"/>
              <a:t>Fifth level</a:t>
            </a:r>
            <a:endParaRPr lang="en-GB" noProof="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pPr rtl="0"/>
            <a:r>
              <a:rPr lang="en-GB" noProof="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pPr rtl="0"/>
            <a:r>
              <a:rPr lang="en-GB" noProof="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pPr rtl="0"/>
            <a:fld id="{B5CEABB6-07DC-46E8-9B57-56EC44A396E5}" type="slidenum">
              <a:rPr lang="en-GB" noProof="0" smtClean="0"/>
              <a:pPr/>
              <a:t>‹#›</a:t>
            </a:fld>
            <a:endParaRPr lang="en-GB" noProof="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8.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g5CJNLRqZXs"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11.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9.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iqat60eZZqk"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12.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10.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jD8tjhVO1Tc"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13.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11.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2KlmvmuxzYE"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1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12.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9isVHRDeGis"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13.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0XTBYMfZyrM"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8" Type="http://schemas.openxmlformats.org/officeDocument/2006/relationships/image" Target="../media/image6.sv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8.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svg"/></Relationships>
</file>

<file path=ppt/slides/_rels/slide6.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5.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yAy4AIVr1Xs"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7.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x6bNwmrBPXI"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svg"/><Relationship Id="rId2" Type="http://schemas.openxmlformats.org/officeDocument/2006/relationships/notesSlide" Target="../notesSlides/notesSlide7.xml"/><Relationship Id="rId1" Type="http://schemas.openxmlformats.org/officeDocument/2006/relationships/slideLayout" Target="../slideLayouts/slideLayout8.xml"/><Relationship Id="rId6" Type="http://schemas.openxmlformats.org/officeDocument/2006/relationships/image" Target="../media/image3.png"/><Relationship Id="rId5" Type="http://schemas.openxmlformats.org/officeDocument/2006/relationships/hyperlink" Target="https://www.youtube.com/watch?v=pRGhrYmUjU4" TargetMode="External"/><Relationship Id="rId4" Type="http://schemas.openxmlformats.org/officeDocument/2006/relationships/image" Target="../media/image2.svg"/><Relationship Id="rId9" Type="http://schemas.openxmlformats.org/officeDocument/2006/relationships/image" Target="../media/image6.sv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1874520"/>
            <a:ext cx="4379976" cy="1547583"/>
          </a:xfrm>
        </p:spPr>
        <p:txBody>
          <a:bodyPr rtlCol="0"/>
          <a:lstStyle/>
          <a:p>
            <a:pPr rtl="0"/>
            <a:r>
              <a:rPr lang="en-GB" dirty="0" err="1"/>
              <a:t>USch</a:t>
            </a:r>
            <a:endParaRPr lang="en-GB" dirty="0"/>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6" y="3483864"/>
            <a:ext cx="4379976" cy="613370"/>
          </a:xfrm>
        </p:spPr>
        <p:txBody>
          <a:bodyPr rtlCol="0"/>
          <a:lstStyle/>
          <a:p>
            <a:pPr rtl="0"/>
            <a:r>
              <a:rPr lang="en-GB" dirty="0"/>
              <a:t>Tutor Programme</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4: Rights and Responsibilities</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https://www.youtube.com/watch?v=g5CJNLRqZXs</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704790" y="4097052"/>
            <a:ext cx="2782420" cy="1188720"/>
          </a:xfrm>
        </p:spPr>
        <p:txBody>
          <a:bodyPr vert="horz" lIns="91440" tIns="45720" rIns="91440" bIns="45720" rtlCol="0" anchor="t">
            <a:noAutofit/>
          </a:bodyPr>
          <a:lstStyle/>
          <a:p>
            <a:pPr rtl="0"/>
            <a:r>
              <a:rPr lang="en-GB" sz="1200" noProof="1"/>
              <a:t>“If a person does not fulfil their responsibilities as a citizen (obeying the law, paying taxes etc) then they should not expect to have their human rights upheld by the government.” Discuss </a:t>
            </a:r>
          </a:p>
          <a:p>
            <a:pPr rtl="0"/>
            <a:r>
              <a:rPr lang="en-GB" sz="1200" noProof="1"/>
              <a:t>(Think – prisoners? People who choose not to vote? People who have offshore accounts so don’t pay taxes?)</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a:bodyPr>
          <a:lstStyle/>
          <a:p>
            <a:pPr rtl="0"/>
            <a:r>
              <a:rPr lang="en-GB" sz="1800" noProof="1"/>
              <a:t>Journal Task</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753497" y="4011359"/>
            <a:ext cx="3861391" cy="1188720"/>
          </a:xfrm>
        </p:spPr>
        <p:txBody>
          <a:bodyPr rtlCol="0">
            <a:noAutofit/>
          </a:bodyPr>
          <a:lstStyle/>
          <a:p>
            <a:r>
              <a:rPr lang="en-GB" noProof="1"/>
              <a:t>Make a table like the one below about the students (citizens!) of Bootham. What are your rights (what can you expect from the school)? What are your responsibilities (how are you expected to act?)</a:t>
            </a:r>
          </a:p>
          <a:p>
            <a:r>
              <a:rPr lang="en-GB" noProof="1"/>
              <a:t>Use your planners to help in terms of expectations and school values. </a:t>
            </a:r>
          </a:p>
          <a:p>
            <a:endParaRPr lang="en-GB" noProof="1"/>
          </a:p>
          <a:p>
            <a:endParaRPr lang="en-GB" noProof="1"/>
          </a:p>
          <a:p>
            <a:endParaRPr lang="en-GB" noProof="1"/>
          </a:p>
          <a:p>
            <a:pPr rtl="0"/>
            <a:endParaRPr lang="en-GB" noProof="1"/>
          </a:p>
        </p:txBody>
      </p:sp>
    </p:spTree>
    <p:extLst>
      <p:ext uri="{BB962C8B-B14F-4D97-AF65-F5344CB8AC3E}">
        <p14:creationId xmlns:p14="http://schemas.microsoft.com/office/powerpoint/2010/main" val="263304355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5: Diversity </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https://www.youtube.com/watch?v=iqat60eZZqk</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704790" y="4097052"/>
            <a:ext cx="2782420" cy="1188720"/>
          </a:xfrm>
        </p:spPr>
        <p:txBody>
          <a:bodyPr vert="horz" lIns="91440" tIns="45720" rIns="91440" bIns="45720" rtlCol="0" anchor="t">
            <a:noAutofit/>
          </a:bodyPr>
          <a:lstStyle/>
          <a:p>
            <a:r>
              <a:rPr lang="en-GB" noProof="1"/>
              <a:t>According to a 2022 study, </a:t>
            </a:r>
            <a:r>
              <a:rPr lang="en-GB" b="0" i="0" u="none" strike="noStrike" dirty="0">
                <a:solidFill>
                  <a:srgbClr val="00A99D"/>
                </a:solidFill>
                <a:effectLst/>
              </a:rPr>
              <a:t>73%</a:t>
            </a:r>
            <a:r>
              <a:rPr lang="en-GB" b="0" i="0" dirty="0">
                <a:solidFill>
                  <a:srgbClr val="000000"/>
                </a:solidFill>
                <a:effectLst/>
              </a:rPr>
              <a:t> of companies with equality policies and  practices have higher profits and productivity.</a:t>
            </a:r>
          </a:p>
          <a:p>
            <a:pPr rtl="0"/>
            <a:r>
              <a:rPr lang="en-GB" noProof="1"/>
              <a:t>Is it ok for businesses and countries to promote diversity simply because it makes them more money?</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a:bodyPr>
          <a:lstStyle/>
          <a:p>
            <a:pPr rtl="0"/>
            <a:r>
              <a:rPr lang="en-GB" sz="1800" noProof="1"/>
              <a:t>Journal Task</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753497" y="4011359"/>
            <a:ext cx="3861391" cy="1188720"/>
          </a:xfrm>
        </p:spPr>
        <p:txBody>
          <a:bodyPr rtlCol="0">
            <a:noAutofit/>
          </a:bodyPr>
          <a:lstStyle/>
          <a:p>
            <a:endParaRPr lang="en-GB" noProof="1"/>
          </a:p>
          <a:p>
            <a:endParaRPr lang="en-GB" noProof="1"/>
          </a:p>
          <a:p>
            <a:endParaRPr lang="en-GB" noProof="1"/>
          </a:p>
          <a:p>
            <a:pPr rtl="0"/>
            <a:endParaRPr lang="en-GB" noProof="1"/>
          </a:p>
        </p:txBody>
      </p:sp>
      <p:sp>
        <p:nvSpPr>
          <p:cNvPr id="3" name="Text Placeholder 5">
            <a:extLst>
              <a:ext uri="{FF2B5EF4-FFF2-40B4-BE49-F238E27FC236}">
                <a16:creationId xmlns:a16="http://schemas.microsoft.com/office/drawing/2014/main" id="{2F7B29E9-802D-61E4-C2D3-6B99DC74ADBE}"/>
              </a:ext>
            </a:extLst>
          </p:cNvPr>
          <p:cNvSpPr txBox="1">
            <a:spLocks/>
          </p:cNvSpPr>
          <p:nvPr/>
        </p:nvSpPr>
        <p:spPr>
          <a:xfrm>
            <a:off x="8292982" y="4012687"/>
            <a:ext cx="2782420" cy="1188720"/>
          </a:xfrm>
          <a:prstGeom prst="rect">
            <a:avLst/>
          </a:prstGeom>
        </p:spPr>
        <p:txBody>
          <a:bodyPr vert="horz" lIns="91440" tIns="45720" rIns="91440" bIns="45720" rtlCol="0" anchor="t">
            <a:noAutofit/>
          </a:bodyPr>
          <a:lstStyle>
            <a:lvl1pPr marL="0" indent="0" algn="ctr"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noProof="1"/>
              <a:t>Use your planner to look at the Quaker/school values. Write a few sentences explaining the Quaker motivation for promoting diversity. </a:t>
            </a:r>
          </a:p>
        </p:txBody>
      </p:sp>
    </p:spTree>
    <p:extLst>
      <p:ext uri="{BB962C8B-B14F-4D97-AF65-F5344CB8AC3E}">
        <p14:creationId xmlns:p14="http://schemas.microsoft.com/office/powerpoint/2010/main" val="32683698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6: Inclusion </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https://www.youtube.com/watch?v=jD8tjhVO1Tc</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Jo Cox was the Labour MP for Batley and Spen until she was murdered by a white supremacist Thomas Mair in 2016. In Cox’s opening speech to parliament, she celebrated the diversity and inclusion in her constituency, saying “</a:t>
            </a:r>
            <a:r>
              <a:rPr lang="en-GB" sz="1200" b="0" i="1" dirty="0">
                <a:solidFill>
                  <a:srgbClr val="000000"/>
                </a:solidFill>
                <a:effectLst/>
              </a:rPr>
              <a:t>We have more in common than that which divides us”. </a:t>
            </a:r>
            <a:r>
              <a:rPr lang="en-GB" sz="1200" b="0" dirty="0">
                <a:solidFill>
                  <a:srgbClr val="000000"/>
                </a:solidFill>
                <a:effectLst/>
              </a:rPr>
              <a:t>Discuss how the UK could commemorate and continue the work of Jo Cox. </a:t>
            </a:r>
            <a:endParaRPr lang="en-GB" sz="1200" noProof="1"/>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a:bodyPr>
          <a:lstStyle/>
          <a:p>
            <a:pPr rtl="0"/>
            <a:r>
              <a:rPr lang="en-GB" sz="1800" noProof="1"/>
              <a:t>Journal Task</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22726" y="3979982"/>
            <a:ext cx="3522933" cy="1188720"/>
          </a:xfrm>
        </p:spPr>
        <p:txBody>
          <a:bodyPr rtlCol="0">
            <a:noAutofit/>
          </a:bodyPr>
          <a:lstStyle/>
          <a:p>
            <a:endParaRPr lang="en-GB" noProof="1"/>
          </a:p>
          <a:p>
            <a:r>
              <a:rPr lang="en-GB" noProof="1"/>
              <a:t>Before her death, Jo Cox was working on a publication called “The Cost of Doing Nothing” which encouraged the UK to take a lead in challenging injustice and inequality in the world. What does the Bootham Community currently do to challenge injustice and promote inclusion? How could we do more?</a:t>
            </a:r>
          </a:p>
          <a:p>
            <a:endParaRPr lang="en-GB" noProof="1"/>
          </a:p>
          <a:p>
            <a:pPr rtl="0"/>
            <a:endParaRPr lang="en-GB" noProof="1"/>
          </a:p>
        </p:txBody>
      </p:sp>
    </p:spTree>
    <p:extLst>
      <p:ext uri="{BB962C8B-B14F-4D97-AF65-F5344CB8AC3E}">
        <p14:creationId xmlns:p14="http://schemas.microsoft.com/office/powerpoint/2010/main" val="29852221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7: Privilege</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https://www.youtube.com/watch?v=2KlmvmuxzYE</a:t>
            </a:r>
            <a:endParaRPr lang="en-GB" noProof="1"/>
          </a:p>
          <a:p>
            <a:pPr rtl="0"/>
            <a:endParaRPr lang="en-GB" noProof="1"/>
          </a:p>
          <a:p>
            <a:pPr rtl="0"/>
            <a:r>
              <a:rPr lang="en-GB" noProof="1"/>
              <a:t>(tutors feel free to watch the video before showing it to students and do the activity that is talked about)</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Other than education, what types of privilege might people be born into? Would all of these make someone equally likely to succeed or are some types of privilege more powerful than others?</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a:bodyPr>
          <a:lstStyle/>
          <a:p>
            <a:pPr rtl="0"/>
            <a:r>
              <a:rPr lang="en-GB" sz="1800" noProof="1"/>
              <a:t>Journal Task</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22726" y="3979982"/>
            <a:ext cx="3522933" cy="1188720"/>
          </a:xfrm>
        </p:spPr>
        <p:txBody>
          <a:bodyPr rtlCol="0">
            <a:noAutofit/>
          </a:bodyPr>
          <a:lstStyle/>
          <a:p>
            <a:endParaRPr lang="en-GB" noProof="1"/>
          </a:p>
          <a:p>
            <a:r>
              <a:rPr lang="en-GB" noProof="1"/>
              <a:t>The video encourages people to “advocate for those in the back row.” Reflect on how in school you could stand up for others who need it. How could you do so in our society?</a:t>
            </a:r>
          </a:p>
          <a:p>
            <a:endParaRPr lang="en-GB" noProof="1"/>
          </a:p>
          <a:p>
            <a:pPr rtl="0"/>
            <a:endParaRPr lang="en-GB" noProof="1"/>
          </a:p>
        </p:txBody>
      </p:sp>
    </p:spTree>
    <p:extLst>
      <p:ext uri="{BB962C8B-B14F-4D97-AF65-F5344CB8AC3E}">
        <p14:creationId xmlns:p14="http://schemas.microsoft.com/office/powerpoint/2010/main" val="372024615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8: Equity</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https://www.youtube.com/watch?v=9isVHRDeGis</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“Students from more deprived areas should be given lower grade offers to get into universities than students from wealthy areas.” </a:t>
            </a:r>
          </a:p>
          <a:p>
            <a:pPr rtl="0"/>
            <a:r>
              <a:rPr lang="en-GB" sz="1200" noProof="1"/>
              <a:t>Discuss!</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a:bodyPr>
          <a:lstStyle/>
          <a:p>
            <a:pPr rtl="0"/>
            <a:r>
              <a:rPr lang="en-GB" sz="1800" noProof="1"/>
              <a:t>Journal Task</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22726" y="3979982"/>
            <a:ext cx="3522933" cy="1188720"/>
          </a:xfrm>
        </p:spPr>
        <p:txBody>
          <a:bodyPr rtlCol="0">
            <a:noAutofit/>
          </a:bodyPr>
          <a:lstStyle/>
          <a:p>
            <a:endParaRPr lang="en-GB" noProof="1"/>
          </a:p>
          <a:p>
            <a:r>
              <a:rPr lang="en-GB" noProof="1"/>
              <a:t>Write out as many examples as you can think of of adjustments within our society designed to promote equity (for example parking spaces for people with disabilities.)</a:t>
            </a:r>
          </a:p>
          <a:p>
            <a:endParaRPr lang="en-GB" noProof="1"/>
          </a:p>
          <a:p>
            <a:pPr rtl="0"/>
            <a:endParaRPr lang="en-GB" noProof="1"/>
          </a:p>
        </p:txBody>
      </p:sp>
    </p:spTree>
    <p:extLst>
      <p:ext uri="{BB962C8B-B14F-4D97-AF65-F5344CB8AC3E}">
        <p14:creationId xmlns:p14="http://schemas.microsoft.com/office/powerpoint/2010/main" val="267877506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017C1C65-17C7-3BD1-885F-A62CEF2E5645}"/>
              </a:ext>
            </a:extLst>
          </p:cNvPr>
          <p:cNvSpPr>
            <a:spLocks noGrp="1"/>
          </p:cNvSpPr>
          <p:nvPr>
            <p:ph type="ctrTitle"/>
          </p:nvPr>
        </p:nvSpPr>
        <p:spPr/>
        <p:txBody>
          <a:bodyPr/>
          <a:lstStyle/>
          <a:p>
            <a:r>
              <a:rPr lang="en-GB" dirty="0"/>
              <a:t>Action and Application</a:t>
            </a:r>
          </a:p>
        </p:txBody>
      </p:sp>
      <p:sp>
        <p:nvSpPr>
          <p:cNvPr id="17" name="Subtitle 16">
            <a:extLst>
              <a:ext uri="{FF2B5EF4-FFF2-40B4-BE49-F238E27FC236}">
                <a16:creationId xmlns:a16="http://schemas.microsoft.com/office/drawing/2014/main" id="{4ED0670F-AC39-7F07-DE69-9B5A9407C4C3}"/>
              </a:ext>
            </a:extLst>
          </p:cNvPr>
          <p:cNvSpPr>
            <a:spLocks noGrp="1"/>
          </p:cNvSpPr>
          <p:nvPr>
            <p:ph type="subTitle" idx="1"/>
          </p:nvPr>
        </p:nvSpPr>
        <p:spPr/>
        <p:txBody>
          <a:bodyPr/>
          <a:lstStyle/>
          <a:p>
            <a:endParaRPr lang="en-GB"/>
          </a:p>
        </p:txBody>
      </p:sp>
      <p:sp>
        <p:nvSpPr>
          <p:cNvPr id="3" name="Date Placeholder 2">
            <a:extLst>
              <a:ext uri="{FF2B5EF4-FFF2-40B4-BE49-F238E27FC236}">
                <a16:creationId xmlns:a16="http://schemas.microsoft.com/office/drawing/2014/main" id="{DC8008BB-2F6C-5854-15E8-C3AB4FB24629}"/>
              </a:ext>
            </a:extLst>
          </p:cNvPr>
          <p:cNvSpPr>
            <a:spLocks noGrp="1"/>
          </p:cNvSpPr>
          <p:nvPr>
            <p:ph type="dt" sz="half" idx="4294967295"/>
          </p:nvPr>
        </p:nvSpPr>
        <p:spPr>
          <a:xfrm>
            <a:off x="0" y="6356350"/>
            <a:ext cx="2743200" cy="365125"/>
          </a:xfrm>
        </p:spPr>
        <p:txBody>
          <a:bodyPr/>
          <a:lstStyle/>
          <a:p>
            <a:pPr rtl="0"/>
            <a:r>
              <a:rPr lang="en-GB" noProof="0"/>
              <a:t>7/1/20XX</a:t>
            </a:r>
          </a:p>
        </p:txBody>
      </p:sp>
      <p:sp>
        <p:nvSpPr>
          <p:cNvPr id="4" name="Footer Placeholder 3">
            <a:extLst>
              <a:ext uri="{FF2B5EF4-FFF2-40B4-BE49-F238E27FC236}">
                <a16:creationId xmlns:a16="http://schemas.microsoft.com/office/drawing/2014/main" id="{94D18552-3530-89AA-9F60-E0A988F49904}"/>
              </a:ext>
            </a:extLst>
          </p:cNvPr>
          <p:cNvSpPr>
            <a:spLocks noGrp="1"/>
          </p:cNvSpPr>
          <p:nvPr>
            <p:ph type="ftr" sz="quarter" idx="4294967295"/>
          </p:nvPr>
        </p:nvSpPr>
        <p:spPr>
          <a:xfrm>
            <a:off x="0" y="6356350"/>
            <a:ext cx="4114800" cy="365125"/>
          </a:xfrm>
        </p:spPr>
        <p:txBody>
          <a:bodyPr/>
          <a:lstStyle/>
          <a:p>
            <a:pPr rtl="0"/>
            <a:r>
              <a:rPr lang="en-GB" noProof="0"/>
              <a:t>Pitch deck title</a:t>
            </a:r>
          </a:p>
        </p:txBody>
      </p:sp>
      <p:sp>
        <p:nvSpPr>
          <p:cNvPr id="5" name="Slide Number Placeholder 4">
            <a:extLst>
              <a:ext uri="{FF2B5EF4-FFF2-40B4-BE49-F238E27FC236}">
                <a16:creationId xmlns:a16="http://schemas.microsoft.com/office/drawing/2014/main" id="{0D0552FA-3DDA-D25B-B4E4-6F876FF9AC37}"/>
              </a:ext>
            </a:extLst>
          </p:cNvPr>
          <p:cNvSpPr>
            <a:spLocks noGrp="1"/>
          </p:cNvSpPr>
          <p:nvPr>
            <p:ph type="sldNum" sz="quarter" idx="4294967295"/>
          </p:nvPr>
        </p:nvSpPr>
        <p:spPr>
          <a:xfrm>
            <a:off x="9448800" y="6356350"/>
            <a:ext cx="2743200" cy="365125"/>
          </a:xfrm>
        </p:spPr>
        <p:txBody>
          <a:bodyPr/>
          <a:lstStyle/>
          <a:p>
            <a:pPr rtl="0"/>
            <a:fld id="{B5CEABB6-07DC-46E8-9B57-56EC44A396E5}" type="slidenum">
              <a:rPr lang="en-GB" noProof="0" smtClean="0"/>
              <a:t>15</a:t>
            </a:fld>
            <a:endParaRPr lang="en-GB" noProof="0"/>
          </a:p>
        </p:txBody>
      </p:sp>
    </p:spTree>
    <p:extLst>
      <p:ext uri="{BB962C8B-B14F-4D97-AF65-F5344CB8AC3E}">
        <p14:creationId xmlns:p14="http://schemas.microsoft.com/office/powerpoint/2010/main" val="141814670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017C1C65-17C7-3BD1-885F-A62CEF2E5645}"/>
              </a:ext>
            </a:extLst>
          </p:cNvPr>
          <p:cNvSpPr>
            <a:spLocks noGrp="1"/>
          </p:cNvSpPr>
          <p:nvPr>
            <p:ph type="ctrTitle"/>
          </p:nvPr>
        </p:nvSpPr>
        <p:spPr/>
        <p:txBody>
          <a:bodyPr/>
          <a:lstStyle/>
          <a:p>
            <a:r>
              <a:rPr lang="en-GB" dirty="0"/>
              <a:t>Project</a:t>
            </a:r>
          </a:p>
        </p:txBody>
      </p:sp>
      <p:sp>
        <p:nvSpPr>
          <p:cNvPr id="17" name="Subtitle 16">
            <a:extLst>
              <a:ext uri="{FF2B5EF4-FFF2-40B4-BE49-F238E27FC236}">
                <a16:creationId xmlns:a16="http://schemas.microsoft.com/office/drawing/2014/main" id="{4ED0670F-AC39-7F07-DE69-9B5A9407C4C3}"/>
              </a:ext>
            </a:extLst>
          </p:cNvPr>
          <p:cNvSpPr>
            <a:spLocks noGrp="1"/>
          </p:cNvSpPr>
          <p:nvPr>
            <p:ph type="subTitle" idx="1"/>
          </p:nvPr>
        </p:nvSpPr>
        <p:spPr/>
        <p:txBody>
          <a:bodyPr/>
          <a:lstStyle/>
          <a:p>
            <a:endParaRPr lang="en-GB"/>
          </a:p>
        </p:txBody>
      </p:sp>
      <p:sp>
        <p:nvSpPr>
          <p:cNvPr id="3" name="Date Placeholder 2">
            <a:extLst>
              <a:ext uri="{FF2B5EF4-FFF2-40B4-BE49-F238E27FC236}">
                <a16:creationId xmlns:a16="http://schemas.microsoft.com/office/drawing/2014/main" id="{DC8008BB-2F6C-5854-15E8-C3AB4FB24629}"/>
              </a:ext>
            </a:extLst>
          </p:cNvPr>
          <p:cNvSpPr>
            <a:spLocks noGrp="1"/>
          </p:cNvSpPr>
          <p:nvPr>
            <p:ph type="dt" sz="half" idx="4294967295"/>
          </p:nvPr>
        </p:nvSpPr>
        <p:spPr>
          <a:xfrm>
            <a:off x="0" y="6356350"/>
            <a:ext cx="2743200" cy="365125"/>
          </a:xfrm>
        </p:spPr>
        <p:txBody>
          <a:bodyPr/>
          <a:lstStyle/>
          <a:p>
            <a:pPr rtl="0"/>
            <a:r>
              <a:rPr lang="en-GB" noProof="0"/>
              <a:t>7/1/20XX</a:t>
            </a:r>
          </a:p>
        </p:txBody>
      </p:sp>
      <p:sp>
        <p:nvSpPr>
          <p:cNvPr id="4" name="Footer Placeholder 3">
            <a:extLst>
              <a:ext uri="{FF2B5EF4-FFF2-40B4-BE49-F238E27FC236}">
                <a16:creationId xmlns:a16="http://schemas.microsoft.com/office/drawing/2014/main" id="{94D18552-3530-89AA-9F60-E0A988F49904}"/>
              </a:ext>
            </a:extLst>
          </p:cNvPr>
          <p:cNvSpPr>
            <a:spLocks noGrp="1"/>
          </p:cNvSpPr>
          <p:nvPr>
            <p:ph type="ftr" sz="quarter" idx="4294967295"/>
          </p:nvPr>
        </p:nvSpPr>
        <p:spPr>
          <a:xfrm>
            <a:off x="0" y="6356350"/>
            <a:ext cx="4114800" cy="365125"/>
          </a:xfrm>
        </p:spPr>
        <p:txBody>
          <a:bodyPr/>
          <a:lstStyle/>
          <a:p>
            <a:pPr rtl="0"/>
            <a:r>
              <a:rPr lang="en-GB" noProof="0"/>
              <a:t>Pitch deck title</a:t>
            </a:r>
          </a:p>
        </p:txBody>
      </p:sp>
      <p:sp>
        <p:nvSpPr>
          <p:cNvPr id="5" name="Slide Number Placeholder 4">
            <a:extLst>
              <a:ext uri="{FF2B5EF4-FFF2-40B4-BE49-F238E27FC236}">
                <a16:creationId xmlns:a16="http://schemas.microsoft.com/office/drawing/2014/main" id="{0D0552FA-3DDA-D25B-B4E4-6F876FF9AC37}"/>
              </a:ext>
            </a:extLst>
          </p:cNvPr>
          <p:cNvSpPr>
            <a:spLocks noGrp="1"/>
          </p:cNvSpPr>
          <p:nvPr>
            <p:ph type="sldNum" sz="quarter" idx="4294967295"/>
          </p:nvPr>
        </p:nvSpPr>
        <p:spPr>
          <a:xfrm>
            <a:off x="9448800" y="6356350"/>
            <a:ext cx="2743200" cy="365125"/>
          </a:xfrm>
        </p:spPr>
        <p:txBody>
          <a:bodyPr/>
          <a:lstStyle/>
          <a:p>
            <a:pPr rtl="0"/>
            <a:fld id="{B5CEABB6-07DC-46E8-9B57-56EC44A396E5}" type="slidenum">
              <a:rPr lang="en-GB" noProof="0" smtClean="0"/>
              <a:t>16</a:t>
            </a:fld>
            <a:endParaRPr lang="en-GB" noProof="0"/>
          </a:p>
        </p:txBody>
      </p:sp>
    </p:spTree>
    <p:extLst>
      <p:ext uri="{BB962C8B-B14F-4D97-AF65-F5344CB8AC3E}">
        <p14:creationId xmlns:p14="http://schemas.microsoft.com/office/powerpoint/2010/main" val="200685101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1: Sustainable Development Goals</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https://www.youtube.com/watch?v=0XTBYMfZyrM</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571647" y="4096592"/>
            <a:ext cx="3048706" cy="1188720"/>
          </a:xfrm>
        </p:spPr>
        <p:txBody>
          <a:bodyPr vert="horz" lIns="91440" tIns="45720" rIns="91440" bIns="45720" rtlCol="0" anchor="t">
            <a:noAutofit/>
          </a:bodyPr>
          <a:lstStyle/>
          <a:p>
            <a:pPr rtl="0"/>
            <a:r>
              <a:rPr lang="en-GB" sz="1200" noProof="1"/>
              <a:t>Which of the goals do you think the UK feels closest to achieving? Which is the UK furthest from achieving? What about globally?</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a:bodyPr>
          <a:lstStyle/>
          <a:p>
            <a:pPr rtl="0"/>
            <a:r>
              <a:rPr lang="en-GB" sz="1800" noProof="1"/>
              <a:t>Journal Task</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922726" y="3979982"/>
            <a:ext cx="3522933" cy="1188720"/>
          </a:xfrm>
        </p:spPr>
        <p:txBody>
          <a:bodyPr rtlCol="0">
            <a:noAutofit/>
          </a:bodyPr>
          <a:lstStyle/>
          <a:p>
            <a:endParaRPr lang="en-GB" noProof="1"/>
          </a:p>
          <a:p>
            <a:r>
              <a:rPr lang="en-GB" noProof="1"/>
              <a:t>Which 2 development goals feel most personally important to you? Write them down. Would you like to work on a school, national or global project?</a:t>
            </a:r>
          </a:p>
          <a:p>
            <a:endParaRPr lang="en-GB" noProof="1"/>
          </a:p>
          <a:p>
            <a:pPr rtl="0"/>
            <a:endParaRPr lang="en-GB" noProof="1"/>
          </a:p>
        </p:txBody>
      </p:sp>
    </p:spTree>
    <p:extLst>
      <p:ext uri="{BB962C8B-B14F-4D97-AF65-F5344CB8AC3E}">
        <p14:creationId xmlns:p14="http://schemas.microsoft.com/office/powerpoint/2010/main" val="25830034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4114800" cy="1325563"/>
          </a:xfrm>
        </p:spPr>
        <p:txBody>
          <a:bodyPr rtlCol="0">
            <a:normAutofit/>
          </a:bodyPr>
          <a:lstStyle/>
          <a:p>
            <a:pPr rtl="0"/>
            <a:r>
              <a:rPr lang="en-GB" dirty="0"/>
              <a:t>This Year</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114800" cy="2779776"/>
          </a:xfrm>
        </p:spPr>
        <p:txBody>
          <a:bodyPr vert="horz" lIns="91440" tIns="45720" rIns="91440" bIns="45720" rtlCol="0" anchor="t">
            <a:normAutofit/>
          </a:bodyPr>
          <a:lstStyle/>
          <a:p>
            <a:pPr rtl="0">
              <a:lnSpc>
                <a:spcPct val="100000"/>
              </a:lnSpc>
            </a:pPr>
            <a:r>
              <a:rPr lang="en-GB" sz="1400" dirty="0"/>
              <a:t>These activities will help you to understand the world around you, some of the problems that it faces and how to make it better. </a:t>
            </a:r>
          </a:p>
          <a:p>
            <a:pPr rtl="0">
              <a:lnSpc>
                <a:spcPct val="100000"/>
              </a:lnSpc>
            </a:pPr>
            <a:r>
              <a:rPr lang="en-GB" sz="1400" dirty="0"/>
              <a:t>Each section includes a short video, a discussion question and a creative task. </a:t>
            </a:r>
          </a:p>
          <a:p>
            <a:pPr rtl="0">
              <a:lnSpc>
                <a:spcPct val="100000"/>
              </a:lnSpc>
            </a:pPr>
            <a:r>
              <a:rPr lang="en-GB" sz="1400" dirty="0"/>
              <a:t>By the end of the year the aim is that you will have spent some time thinking about what it is to be a citizen and how to use your intelligence, skills and energy to improve the lives of others in your own communities and globally. </a:t>
            </a: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rtlCol="0"/>
          <a:lstStyle/>
          <a:p>
            <a:pPr rtl="0"/>
            <a:fld id="{B5CEABB6-07DC-46E8-9B57-56EC44A396E5}" type="slidenum">
              <a:rPr lang="en-GB" smtClean="0"/>
              <a:pPr/>
              <a:t>2</a:t>
            </a:fld>
            <a:endParaRPr lang="en-GB"/>
          </a:p>
        </p:txBody>
      </p:sp>
    </p:spTree>
    <p:extLst>
      <p:ext uri="{BB962C8B-B14F-4D97-AF65-F5344CB8AC3E}">
        <p14:creationId xmlns:p14="http://schemas.microsoft.com/office/powerpoint/2010/main" val="6209913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0A883B79-E4F9-1808-A63A-D8C913724DA0}"/>
              </a:ext>
            </a:extLst>
          </p:cNvPr>
          <p:cNvSpPr>
            <a:spLocks noGrp="1"/>
          </p:cNvSpPr>
          <p:nvPr>
            <p:ph type="title"/>
          </p:nvPr>
        </p:nvSpPr>
        <p:spPr/>
        <p:txBody>
          <a:bodyPr/>
          <a:lstStyle/>
          <a:p>
            <a:r>
              <a:rPr lang="en-GB" dirty="0"/>
              <a:t>Overview</a:t>
            </a:r>
          </a:p>
        </p:txBody>
      </p:sp>
      <p:sp>
        <p:nvSpPr>
          <p:cNvPr id="31" name="TextBox 30">
            <a:extLst>
              <a:ext uri="{FF2B5EF4-FFF2-40B4-BE49-F238E27FC236}">
                <a16:creationId xmlns:a16="http://schemas.microsoft.com/office/drawing/2014/main" id="{8161B047-8A8F-84EF-B352-77D7A0AC5FB5}"/>
              </a:ext>
            </a:extLst>
          </p:cNvPr>
          <p:cNvSpPr txBox="1"/>
          <p:nvPr/>
        </p:nvSpPr>
        <p:spPr>
          <a:xfrm>
            <a:off x="629978" y="1521307"/>
            <a:ext cx="6108404" cy="2031325"/>
          </a:xfrm>
          <a:prstGeom prst="rect">
            <a:avLst/>
          </a:prstGeom>
          <a:noFill/>
        </p:spPr>
        <p:txBody>
          <a:bodyPr wrap="square">
            <a:spAutoFit/>
          </a:bodyPr>
          <a:lstStyle/>
          <a:p>
            <a:r>
              <a:rPr lang="en-GB" b="1" u="sng" dirty="0"/>
              <a:t>Themes and concepts </a:t>
            </a:r>
          </a:p>
          <a:p>
            <a:r>
              <a:rPr lang="en-GB" dirty="0"/>
              <a:t>Democracy </a:t>
            </a:r>
          </a:p>
          <a:p>
            <a:r>
              <a:rPr lang="en-GB" dirty="0"/>
              <a:t>Civic engagement</a:t>
            </a:r>
          </a:p>
          <a:p>
            <a:r>
              <a:rPr lang="en-GB" dirty="0"/>
              <a:t>Human rights </a:t>
            </a:r>
          </a:p>
          <a:p>
            <a:r>
              <a:rPr lang="en-GB" dirty="0"/>
              <a:t>Rights and responsibilities </a:t>
            </a:r>
          </a:p>
          <a:p>
            <a:r>
              <a:rPr lang="en-GB" dirty="0"/>
              <a:t>Diversity and inclusion </a:t>
            </a:r>
          </a:p>
          <a:p>
            <a:r>
              <a:rPr lang="en-GB" dirty="0"/>
              <a:t>Equity</a:t>
            </a:r>
          </a:p>
        </p:txBody>
      </p:sp>
      <p:sp>
        <p:nvSpPr>
          <p:cNvPr id="33" name="TextBox 32">
            <a:extLst>
              <a:ext uri="{FF2B5EF4-FFF2-40B4-BE49-F238E27FC236}">
                <a16:creationId xmlns:a16="http://schemas.microsoft.com/office/drawing/2014/main" id="{AD913AB0-F4F3-0109-A803-D0F414180336}"/>
              </a:ext>
            </a:extLst>
          </p:cNvPr>
          <p:cNvSpPr txBox="1"/>
          <p:nvPr/>
        </p:nvSpPr>
        <p:spPr>
          <a:xfrm>
            <a:off x="4521495" y="2536969"/>
            <a:ext cx="6108404" cy="2862322"/>
          </a:xfrm>
          <a:prstGeom prst="rect">
            <a:avLst/>
          </a:prstGeom>
          <a:noFill/>
        </p:spPr>
        <p:txBody>
          <a:bodyPr wrap="square">
            <a:spAutoFit/>
          </a:bodyPr>
          <a:lstStyle/>
          <a:p>
            <a:r>
              <a:rPr lang="en-GB" b="1" u="sng" dirty="0"/>
              <a:t>Actions and application </a:t>
            </a:r>
          </a:p>
          <a:p>
            <a:r>
              <a:rPr lang="en-GB" dirty="0"/>
              <a:t>Political Involvement</a:t>
            </a:r>
          </a:p>
          <a:p>
            <a:r>
              <a:rPr lang="en-GB" dirty="0"/>
              <a:t>Volunteering and community service </a:t>
            </a:r>
          </a:p>
          <a:p>
            <a:r>
              <a:rPr lang="en-GB" dirty="0"/>
              <a:t>Effective communication </a:t>
            </a:r>
          </a:p>
          <a:p>
            <a:r>
              <a:rPr lang="en-GB" dirty="0"/>
              <a:t>Critical thinking </a:t>
            </a:r>
          </a:p>
          <a:p>
            <a:r>
              <a:rPr lang="en-GB" dirty="0"/>
              <a:t>Environmental awareness </a:t>
            </a:r>
          </a:p>
          <a:p>
            <a:r>
              <a:rPr lang="en-GB" dirty="0"/>
              <a:t>Collaboration, teamwork </a:t>
            </a:r>
          </a:p>
          <a:p>
            <a:r>
              <a:rPr lang="en-GB" dirty="0"/>
              <a:t>Community organising and civic engagement </a:t>
            </a:r>
          </a:p>
          <a:p>
            <a:r>
              <a:rPr lang="en-GB" dirty="0"/>
              <a:t>Media literacy</a:t>
            </a:r>
          </a:p>
          <a:p>
            <a:r>
              <a:rPr lang="en-GB" dirty="0"/>
              <a:t>Advocacy</a:t>
            </a:r>
          </a:p>
        </p:txBody>
      </p:sp>
      <p:sp>
        <p:nvSpPr>
          <p:cNvPr id="35" name="TextBox 34">
            <a:extLst>
              <a:ext uri="{FF2B5EF4-FFF2-40B4-BE49-F238E27FC236}">
                <a16:creationId xmlns:a16="http://schemas.microsoft.com/office/drawing/2014/main" id="{F5323EED-D840-E6C0-0F7F-FDD8C235B448}"/>
              </a:ext>
            </a:extLst>
          </p:cNvPr>
          <p:cNvSpPr txBox="1"/>
          <p:nvPr/>
        </p:nvSpPr>
        <p:spPr>
          <a:xfrm>
            <a:off x="629978" y="4708814"/>
            <a:ext cx="6108404" cy="2031325"/>
          </a:xfrm>
          <a:prstGeom prst="rect">
            <a:avLst/>
          </a:prstGeom>
          <a:noFill/>
        </p:spPr>
        <p:txBody>
          <a:bodyPr wrap="square">
            <a:spAutoFit/>
          </a:bodyPr>
          <a:lstStyle/>
          <a:p>
            <a:r>
              <a:rPr lang="en-GB" b="1" u="sng" dirty="0"/>
              <a:t>Project</a:t>
            </a:r>
            <a:r>
              <a:rPr lang="en-GB" dirty="0"/>
              <a:t> </a:t>
            </a:r>
          </a:p>
          <a:p>
            <a:r>
              <a:rPr lang="en-GB" dirty="0"/>
              <a:t>UN sustainable development goals</a:t>
            </a:r>
          </a:p>
          <a:p>
            <a:r>
              <a:rPr lang="en-GB" dirty="0"/>
              <a:t>Volunteering and reflection </a:t>
            </a:r>
          </a:p>
          <a:p>
            <a:r>
              <a:rPr lang="en-GB" dirty="0"/>
              <a:t>Social media campaign </a:t>
            </a:r>
          </a:p>
          <a:p>
            <a:r>
              <a:rPr lang="en-GB" dirty="0"/>
              <a:t>Awareness campaign </a:t>
            </a:r>
          </a:p>
          <a:p>
            <a:r>
              <a:rPr lang="en-GB" dirty="0"/>
              <a:t>Charity fundraising or donation support </a:t>
            </a:r>
          </a:p>
          <a:p>
            <a:r>
              <a:rPr lang="en-GB" dirty="0"/>
              <a:t>School community participation</a:t>
            </a:r>
          </a:p>
        </p:txBody>
      </p:sp>
    </p:spTree>
    <p:extLst>
      <p:ext uri="{BB962C8B-B14F-4D97-AF65-F5344CB8AC3E}">
        <p14:creationId xmlns:p14="http://schemas.microsoft.com/office/powerpoint/2010/main" val="7316418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017C1C65-17C7-3BD1-885F-A62CEF2E5645}"/>
              </a:ext>
            </a:extLst>
          </p:cNvPr>
          <p:cNvSpPr>
            <a:spLocks noGrp="1"/>
          </p:cNvSpPr>
          <p:nvPr>
            <p:ph type="ctrTitle"/>
          </p:nvPr>
        </p:nvSpPr>
        <p:spPr/>
        <p:txBody>
          <a:bodyPr/>
          <a:lstStyle/>
          <a:p>
            <a:r>
              <a:rPr lang="en-GB" dirty="0"/>
              <a:t>Themes and Concepts</a:t>
            </a:r>
          </a:p>
        </p:txBody>
      </p:sp>
      <p:sp>
        <p:nvSpPr>
          <p:cNvPr id="17" name="Subtitle 16">
            <a:extLst>
              <a:ext uri="{FF2B5EF4-FFF2-40B4-BE49-F238E27FC236}">
                <a16:creationId xmlns:a16="http://schemas.microsoft.com/office/drawing/2014/main" id="{4ED0670F-AC39-7F07-DE69-9B5A9407C4C3}"/>
              </a:ext>
            </a:extLst>
          </p:cNvPr>
          <p:cNvSpPr>
            <a:spLocks noGrp="1"/>
          </p:cNvSpPr>
          <p:nvPr>
            <p:ph type="subTitle" idx="1"/>
          </p:nvPr>
        </p:nvSpPr>
        <p:spPr/>
        <p:txBody>
          <a:bodyPr/>
          <a:lstStyle/>
          <a:p>
            <a:endParaRPr lang="en-GB"/>
          </a:p>
        </p:txBody>
      </p:sp>
      <p:sp>
        <p:nvSpPr>
          <p:cNvPr id="3" name="Date Placeholder 2">
            <a:extLst>
              <a:ext uri="{FF2B5EF4-FFF2-40B4-BE49-F238E27FC236}">
                <a16:creationId xmlns:a16="http://schemas.microsoft.com/office/drawing/2014/main" id="{DC8008BB-2F6C-5854-15E8-C3AB4FB24629}"/>
              </a:ext>
            </a:extLst>
          </p:cNvPr>
          <p:cNvSpPr>
            <a:spLocks noGrp="1"/>
          </p:cNvSpPr>
          <p:nvPr>
            <p:ph type="dt" sz="half" idx="4294967295"/>
          </p:nvPr>
        </p:nvSpPr>
        <p:spPr>
          <a:xfrm>
            <a:off x="0" y="6356350"/>
            <a:ext cx="2743200" cy="365125"/>
          </a:xfrm>
        </p:spPr>
        <p:txBody>
          <a:bodyPr/>
          <a:lstStyle/>
          <a:p>
            <a:pPr rtl="0"/>
            <a:r>
              <a:rPr lang="en-GB" noProof="0"/>
              <a:t>7/1/20XX</a:t>
            </a:r>
          </a:p>
        </p:txBody>
      </p:sp>
      <p:sp>
        <p:nvSpPr>
          <p:cNvPr id="4" name="Footer Placeholder 3">
            <a:extLst>
              <a:ext uri="{FF2B5EF4-FFF2-40B4-BE49-F238E27FC236}">
                <a16:creationId xmlns:a16="http://schemas.microsoft.com/office/drawing/2014/main" id="{94D18552-3530-89AA-9F60-E0A988F49904}"/>
              </a:ext>
            </a:extLst>
          </p:cNvPr>
          <p:cNvSpPr>
            <a:spLocks noGrp="1"/>
          </p:cNvSpPr>
          <p:nvPr>
            <p:ph type="ftr" sz="quarter" idx="4294967295"/>
          </p:nvPr>
        </p:nvSpPr>
        <p:spPr>
          <a:xfrm>
            <a:off x="0" y="6356350"/>
            <a:ext cx="4114800" cy="365125"/>
          </a:xfrm>
        </p:spPr>
        <p:txBody>
          <a:bodyPr/>
          <a:lstStyle/>
          <a:p>
            <a:pPr rtl="0"/>
            <a:r>
              <a:rPr lang="en-GB" noProof="0"/>
              <a:t>Pitch deck title</a:t>
            </a:r>
          </a:p>
        </p:txBody>
      </p:sp>
      <p:sp>
        <p:nvSpPr>
          <p:cNvPr id="5" name="Slide Number Placeholder 4">
            <a:extLst>
              <a:ext uri="{FF2B5EF4-FFF2-40B4-BE49-F238E27FC236}">
                <a16:creationId xmlns:a16="http://schemas.microsoft.com/office/drawing/2014/main" id="{0D0552FA-3DDA-D25B-B4E4-6F876FF9AC37}"/>
              </a:ext>
            </a:extLst>
          </p:cNvPr>
          <p:cNvSpPr>
            <a:spLocks noGrp="1"/>
          </p:cNvSpPr>
          <p:nvPr>
            <p:ph type="sldNum" sz="quarter" idx="4294967295"/>
          </p:nvPr>
        </p:nvSpPr>
        <p:spPr>
          <a:xfrm>
            <a:off x="9448800" y="6356350"/>
            <a:ext cx="2743200" cy="365125"/>
          </a:xfrm>
        </p:spPr>
        <p:txBody>
          <a:bodyPr/>
          <a:lstStyle/>
          <a:p>
            <a:pPr rtl="0"/>
            <a:fld id="{B5CEABB6-07DC-46E8-9B57-56EC44A396E5}" type="slidenum">
              <a:rPr lang="en-GB" noProof="0" smtClean="0"/>
              <a:t>4</a:t>
            </a:fld>
            <a:endParaRPr lang="en-GB" noProof="0"/>
          </a:p>
        </p:txBody>
      </p:sp>
    </p:spTree>
    <p:extLst>
      <p:ext uri="{BB962C8B-B14F-4D97-AF65-F5344CB8AC3E}">
        <p14:creationId xmlns:p14="http://schemas.microsoft.com/office/powerpoint/2010/main" val="12834989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Outlines</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t>A short video about the main topic to watch</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5045984" y="4245991"/>
            <a:ext cx="2103120" cy="1188720"/>
          </a:xfrm>
        </p:spPr>
        <p:txBody>
          <a:bodyPr vert="horz" lIns="91440" tIns="45720" rIns="91440" bIns="45720" rtlCol="0" anchor="t">
            <a:noAutofit/>
          </a:bodyPr>
          <a:lstStyle/>
          <a:p>
            <a:pPr rtl="0"/>
            <a:r>
              <a:rPr lang="en-GB" noProof="1"/>
              <a:t>A question for pair or whole group discussion</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82119" y="2245627"/>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153400" y="3799982"/>
            <a:ext cx="1980000" cy="360000"/>
          </a:xfrm>
        </p:spPr>
        <p:txBody>
          <a:bodyPr vert="horz" lIns="91440" tIns="45720" rIns="91440" bIns="45720" rtlCol="0" anchor="t">
            <a:normAutofit/>
          </a:bodyPr>
          <a:lstStyle/>
          <a:p>
            <a:pPr rtl="0"/>
            <a:r>
              <a:rPr lang="en-GB" sz="1800" noProof="1"/>
              <a:t>Journal Task</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8089013" y="4241439"/>
            <a:ext cx="2103120" cy="1188720"/>
          </a:xfrm>
        </p:spPr>
        <p:txBody>
          <a:bodyPr rtlCol="0">
            <a:noAutofit/>
          </a:bodyPr>
          <a:lstStyle/>
          <a:p>
            <a:pPr rtl="0"/>
            <a:r>
              <a:rPr lang="en-GB" noProof="1"/>
              <a:t>Brief questions to make notes on in your journal</a:t>
            </a:r>
          </a:p>
        </p:txBody>
      </p:sp>
    </p:spTree>
    <p:extLst>
      <p:ext uri="{BB962C8B-B14F-4D97-AF65-F5344CB8AC3E}">
        <p14:creationId xmlns:p14="http://schemas.microsoft.com/office/powerpoint/2010/main" val="111011496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1: Democracy</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https://www.youtube.com/watch?v=yAy4AIVr1Xs</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5042969" y="4241439"/>
            <a:ext cx="2103120" cy="1188720"/>
          </a:xfrm>
        </p:spPr>
        <p:txBody>
          <a:bodyPr vert="horz" lIns="91440" tIns="45720" rIns="91440" bIns="45720" rtlCol="0" anchor="t">
            <a:noAutofit/>
          </a:bodyPr>
          <a:lstStyle/>
          <a:p>
            <a:pPr rtl="0"/>
            <a:r>
              <a:rPr lang="en-GB" noProof="1"/>
              <a:t>In what ways is Bootham democratic? How could it be more so? </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917762" y="2247214"/>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384962" y="3729757"/>
            <a:ext cx="1980000" cy="360000"/>
          </a:xfrm>
        </p:spPr>
        <p:txBody>
          <a:bodyPr vert="horz" lIns="91440" tIns="45720" rIns="91440" bIns="45720" rtlCol="0" anchor="t">
            <a:normAutofit/>
          </a:bodyPr>
          <a:lstStyle/>
          <a:p>
            <a:pPr rtl="0"/>
            <a:r>
              <a:rPr lang="en-GB" sz="1800" noProof="1"/>
              <a:t>Journal Task</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396125" y="4231332"/>
            <a:ext cx="3957675" cy="1188720"/>
          </a:xfrm>
        </p:spPr>
        <p:txBody>
          <a:bodyPr rtlCol="0">
            <a:noAutofit/>
          </a:bodyPr>
          <a:lstStyle/>
          <a:p>
            <a:r>
              <a:rPr lang="en-GB" noProof="1"/>
              <a:t>“not all residents of a country should have a vote” </a:t>
            </a:r>
          </a:p>
          <a:p>
            <a:r>
              <a:rPr lang="en-GB" noProof="1"/>
              <a:t>Write a few sentences expressing your view</a:t>
            </a:r>
          </a:p>
          <a:p>
            <a:r>
              <a:rPr lang="en-GB" noProof="1"/>
              <a:t>Think about: </a:t>
            </a:r>
          </a:p>
          <a:p>
            <a:r>
              <a:rPr lang="en-GB" noProof="1"/>
              <a:t>Children?</a:t>
            </a:r>
          </a:p>
          <a:p>
            <a:r>
              <a:rPr lang="en-GB" noProof="1"/>
              <a:t>Prisoners?</a:t>
            </a:r>
          </a:p>
          <a:p>
            <a:r>
              <a:rPr lang="en-GB" noProof="1"/>
              <a:t>Refugees?</a:t>
            </a:r>
          </a:p>
          <a:p>
            <a:r>
              <a:rPr lang="en-GB" noProof="1"/>
              <a:t>Quaker view- that of God/good in everyone?</a:t>
            </a:r>
          </a:p>
          <a:p>
            <a:endParaRPr lang="en-GB" noProof="1"/>
          </a:p>
          <a:p>
            <a:endParaRPr lang="en-GB" noProof="1"/>
          </a:p>
          <a:p>
            <a:pPr rtl="0"/>
            <a:endParaRPr lang="en-GB" noProof="1"/>
          </a:p>
        </p:txBody>
      </p:sp>
    </p:spTree>
    <p:extLst>
      <p:ext uri="{BB962C8B-B14F-4D97-AF65-F5344CB8AC3E}">
        <p14:creationId xmlns:p14="http://schemas.microsoft.com/office/powerpoint/2010/main" val="15775292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2: Civic Engagement</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https://www.youtube.com/watch?v=x6bNwmrBPXI</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5044440" y="4091085"/>
            <a:ext cx="2103120" cy="1188720"/>
          </a:xfrm>
        </p:spPr>
        <p:txBody>
          <a:bodyPr vert="horz" lIns="91440" tIns="45720" rIns="91440" bIns="45720" rtlCol="0" anchor="t">
            <a:noAutofit/>
          </a:bodyPr>
          <a:lstStyle/>
          <a:p>
            <a:pPr rtl="0"/>
            <a:r>
              <a:rPr lang="en-GB" noProof="1"/>
              <a:t>What are some of the issues in the Bootham community that you would like to take action on? How could you do this?</a:t>
            </a:r>
          </a:p>
          <a:p>
            <a:pPr rtl="0"/>
            <a:r>
              <a:rPr lang="en-GB" noProof="1"/>
              <a:t>In the UK (or your home country)? </a:t>
            </a:r>
          </a:p>
          <a:p>
            <a:pPr rtl="0"/>
            <a:r>
              <a:rPr lang="en-GB" noProof="1"/>
              <a:t>In the world?</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a:bodyPr>
          <a:lstStyle/>
          <a:p>
            <a:pPr rtl="0"/>
            <a:r>
              <a:rPr lang="en-GB" sz="1800" noProof="1"/>
              <a:t>Journal Task</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353595" y="4025247"/>
            <a:ext cx="4661196" cy="1188720"/>
          </a:xfrm>
        </p:spPr>
        <p:txBody>
          <a:bodyPr rtlCol="0">
            <a:noAutofit/>
          </a:bodyPr>
          <a:lstStyle/>
          <a:p>
            <a:r>
              <a:rPr lang="en-GB" noProof="1"/>
              <a:t>Below are some examples of civic engagement. Put them in order from what you think would be the most to least effective.</a:t>
            </a:r>
          </a:p>
          <a:p>
            <a:r>
              <a:rPr lang="en-GB" noProof="1"/>
              <a:t>Political action – voting, writing to MPs etc</a:t>
            </a:r>
          </a:p>
          <a:p>
            <a:r>
              <a:rPr lang="en-GB" noProof="1"/>
              <a:t>Volunteering</a:t>
            </a:r>
          </a:p>
          <a:p>
            <a:r>
              <a:rPr lang="en-GB" noProof="1"/>
              <a:t>Raising money</a:t>
            </a:r>
          </a:p>
          <a:p>
            <a:r>
              <a:rPr lang="en-GB" noProof="1"/>
              <a:t>Protest - non-violent</a:t>
            </a:r>
          </a:p>
          <a:p>
            <a:r>
              <a:rPr lang="en-GB" noProof="1"/>
              <a:t>Protest – use of force</a:t>
            </a:r>
          </a:p>
          <a:p>
            <a:r>
              <a:rPr lang="en-GB" noProof="1"/>
              <a:t>Striking – withholding labour</a:t>
            </a:r>
          </a:p>
          <a:p>
            <a:r>
              <a:rPr lang="en-GB" noProof="1"/>
              <a:t>Advocacy – raising awareness for marginalised groups</a:t>
            </a:r>
          </a:p>
          <a:p>
            <a:endParaRPr lang="en-GB" noProof="1"/>
          </a:p>
          <a:p>
            <a:endParaRPr lang="en-GB" noProof="1"/>
          </a:p>
          <a:p>
            <a:endParaRPr lang="en-GB" noProof="1"/>
          </a:p>
          <a:p>
            <a:pPr rtl="0"/>
            <a:endParaRPr lang="en-GB" noProof="1"/>
          </a:p>
        </p:txBody>
      </p:sp>
    </p:spTree>
    <p:extLst>
      <p:ext uri="{BB962C8B-B14F-4D97-AF65-F5344CB8AC3E}">
        <p14:creationId xmlns:p14="http://schemas.microsoft.com/office/powerpoint/2010/main" val="343452378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rtlCol="0"/>
          <a:lstStyle/>
          <a:p>
            <a:pPr rtl="0"/>
            <a:r>
              <a:rPr lang="en-GB" dirty="0"/>
              <a:t>Session 3: Human Rights</a:t>
            </a:r>
          </a:p>
        </p:txBody>
      </p:sp>
      <p:pic>
        <p:nvPicPr>
          <p:cNvPr id="69" name="Content Placeholder 68" descr="Research outline">
            <a:extLst>
              <a:ext uri="{FF2B5EF4-FFF2-40B4-BE49-F238E27FC236}">
                <a16:creationId xmlns:a16="http://schemas.microsoft.com/office/drawing/2014/main" id="{A9A23FC7-EAC6-43DD-A4F6-0BF937BF6FBA}"/>
              </a:ext>
            </a:extLst>
          </p:cNvPr>
          <p:cNvPicPr>
            <a:picLocks noGrp="1" noChangeAspect="1"/>
          </p:cNvPicPr>
          <p:nvPr>
            <p:ph sz="quarter" idx="13"/>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84531" y="2247214"/>
            <a:ext cx="914400" cy="914400"/>
          </a:xfrm>
        </p:spPr>
      </p:pic>
      <p:sp>
        <p:nvSpPr>
          <p:cNvPr id="8" name="Text Placeholder 7">
            <a:extLst>
              <a:ext uri="{FF2B5EF4-FFF2-40B4-BE49-F238E27FC236}">
                <a16:creationId xmlns:a16="http://schemas.microsoft.com/office/drawing/2014/main" id="{F5C3A7BE-F7FC-4942-A31A-491A8A806103}"/>
              </a:ext>
            </a:extLst>
          </p:cNvPr>
          <p:cNvSpPr>
            <a:spLocks noGrp="1"/>
          </p:cNvSpPr>
          <p:nvPr>
            <p:ph type="body" sz="quarter" idx="33"/>
          </p:nvPr>
        </p:nvSpPr>
        <p:spPr>
          <a:xfrm>
            <a:off x="2063600" y="3799982"/>
            <a:ext cx="1980000" cy="360000"/>
          </a:xfrm>
        </p:spPr>
        <p:txBody>
          <a:bodyPr vert="horz" lIns="91440" tIns="45720" rIns="91440" bIns="45720" rtlCol="0" anchor="t">
            <a:noAutofit/>
          </a:bodyPr>
          <a:lstStyle/>
          <a:p>
            <a:pPr rtl="0"/>
            <a:r>
              <a:rPr lang="en-GB" sz="1800" noProof="1"/>
              <a:t>Video</a:t>
            </a:r>
          </a:p>
        </p:txBody>
      </p:sp>
      <p:sp>
        <p:nvSpPr>
          <p:cNvPr id="5" name="Text Placeholder 4">
            <a:extLst>
              <a:ext uri="{FF2B5EF4-FFF2-40B4-BE49-F238E27FC236}">
                <a16:creationId xmlns:a16="http://schemas.microsoft.com/office/drawing/2014/main" id="{06E82690-B145-4D4F-B2D1-0B2A8C50FD71}"/>
              </a:ext>
            </a:extLst>
          </p:cNvPr>
          <p:cNvSpPr>
            <a:spLocks noGrp="1"/>
          </p:cNvSpPr>
          <p:nvPr>
            <p:ph type="body" sz="quarter" idx="14"/>
          </p:nvPr>
        </p:nvSpPr>
        <p:spPr>
          <a:xfrm>
            <a:off x="1996925" y="4243719"/>
            <a:ext cx="2103120" cy="1188720"/>
          </a:xfrm>
        </p:spPr>
        <p:txBody>
          <a:bodyPr rtlCol="0">
            <a:noAutofit/>
          </a:bodyPr>
          <a:lstStyle/>
          <a:p>
            <a:pPr rtl="0"/>
            <a:r>
              <a:rPr lang="en-GB" noProof="1">
                <a:hlinkClick r:id="rId5"/>
              </a:rPr>
              <a:t>https://www.youtube.com/watch?v=pRGhrYmUjU4</a:t>
            </a:r>
            <a:r>
              <a:rPr lang="en-GB" noProof="1"/>
              <a:t> </a:t>
            </a:r>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40786" y="2249595"/>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5108500" y="3799982"/>
            <a:ext cx="1980000" cy="360000"/>
          </a:xfrm>
        </p:spPr>
        <p:txBody>
          <a:bodyPr rtlCol="0">
            <a:noAutofit/>
          </a:bodyPr>
          <a:lstStyle/>
          <a:p>
            <a:pPr rtl="0"/>
            <a:r>
              <a:rPr lang="en-GB" sz="1800" dirty="0"/>
              <a:t>Discussion</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4704790" y="4097052"/>
            <a:ext cx="2782420" cy="1188720"/>
          </a:xfrm>
        </p:spPr>
        <p:txBody>
          <a:bodyPr vert="horz" lIns="91440" tIns="45720" rIns="91440" bIns="45720" rtlCol="0" anchor="t">
            <a:noAutofit/>
          </a:bodyPr>
          <a:lstStyle/>
          <a:p>
            <a:pPr rtl="0"/>
            <a:r>
              <a:rPr lang="en-GB" noProof="1"/>
              <a:t>Is there anything a person could do which would make them not entitled to human rights?</a:t>
            </a:r>
          </a:p>
          <a:p>
            <a:pPr rtl="0"/>
            <a:endParaRPr lang="en-GB" noProof="1"/>
          </a:p>
          <a:p>
            <a:pPr rtl="0"/>
            <a:r>
              <a:rPr lang="en-GB" noProof="1"/>
              <a:t>OR</a:t>
            </a:r>
          </a:p>
          <a:p>
            <a:pPr rtl="0"/>
            <a:r>
              <a:rPr lang="en-GB" noProof="1"/>
              <a:t>Should you be able to forfeit your human rights (eg if a child wanted not to be educated)</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26993" y="2295985"/>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694193" y="3651359"/>
            <a:ext cx="1980000" cy="360000"/>
          </a:xfrm>
        </p:spPr>
        <p:txBody>
          <a:bodyPr vert="horz" lIns="91440" tIns="45720" rIns="91440" bIns="45720" rtlCol="0" anchor="t">
            <a:normAutofit/>
          </a:bodyPr>
          <a:lstStyle/>
          <a:p>
            <a:pPr rtl="0"/>
            <a:r>
              <a:rPr lang="en-GB" sz="1800" noProof="1"/>
              <a:t>Journal Task</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753497" y="4011359"/>
            <a:ext cx="3861391" cy="1188720"/>
          </a:xfrm>
        </p:spPr>
        <p:txBody>
          <a:bodyPr rtlCol="0">
            <a:noAutofit/>
          </a:bodyPr>
          <a:lstStyle/>
          <a:p>
            <a:r>
              <a:rPr lang="en-GB" noProof="1"/>
              <a:t>On the next slide is a poem called “not my business.”</a:t>
            </a:r>
          </a:p>
          <a:p>
            <a:r>
              <a:rPr lang="en-GB" noProof="1"/>
              <a:t>Read it through together and write a reflection in your journal. What point do you think that the poet is trying to make? Are there areas in school or our wider lives where we ignore injustice because it’s “not my business”?</a:t>
            </a:r>
          </a:p>
          <a:p>
            <a:endParaRPr lang="en-GB" noProof="1"/>
          </a:p>
          <a:p>
            <a:endParaRPr lang="en-GB" noProof="1"/>
          </a:p>
          <a:p>
            <a:endParaRPr lang="en-GB" noProof="1"/>
          </a:p>
          <a:p>
            <a:pPr rtl="0"/>
            <a:endParaRPr lang="en-GB" noProof="1"/>
          </a:p>
        </p:txBody>
      </p:sp>
    </p:spTree>
    <p:extLst>
      <p:ext uri="{BB962C8B-B14F-4D97-AF65-F5344CB8AC3E}">
        <p14:creationId xmlns:p14="http://schemas.microsoft.com/office/powerpoint/2010/main" val="37322834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0" name="Freeform: Shape 6">
            <a:extLst>
              <a:ext uri="{FF2B5EF4-FFF2-40B4-BE49-F238E27FC236}">
                <a16:creationId xmlns:a16="http://schemas.microsoft.com/office/drawing/2014/main" id="{66B332A4-D438-4773-A77F-5ED49A448D9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53768" y="0"/>
            <a:ext cx="8284464" cy="6858000"/>
          </a:xfrm>
          <a:custGeom>
            <a:avLst/>
            <a:gdLst>
              <a:gd name="connsiteX0" fmla="*/ 1818109 w 8284464"/>
              <a:gd name="connsiteY0" fmla="*/ 0 h 6858000"/>
              <a:gd name="connsiteX1" fmla="*/ 6466355 w 8284464"/>
              <a:gd name="connsiteY1" fmla="*/ 0 h 6858000"/>
              <a:gd name="connsiteX2" fmla="*/ 6620596 w 8284464"/>
              <a:gd name="connsiteY2" fmla="*/ 109683 h 6858000"/>
              <a:gd name="connsiteX3" fmla="*/ 8284464 w 8284464"/>
              <a:gd name="connsiteY3" fmla="*/ 3429000 h 6858000"/>
              <a:gd name="connsiteX4" fmla="*/ 6620596 w 8284464"/>
              <a:gd name="connsiteY4" fmla="*/ 6748318 h 6858000"/>
              <a:gd name="connsiteX5" fmla="*/ 6466355 w 8284464"/>
              <a:gd name="connsiteY5" fmla="*/ 6858000 h 6858000"/>
              <a:gd name="connsiteX6" fmla="*/ 1818109 w 8284464"/>
              <a:gd name="connsiteY6" fmla="*/ 6858000 h 6858000"/>
              <a:gd name="connsiteX7" fmla="*/ 1663869 w 8284464"/>
              <a:gd name="connsiteY7" fmla="*/ 6748318 h 6858000"/>
              <a:gd name="connsiteX8" fmla="*/ 0 w 8284464"/>
              <a:gd name="connsiteY8" fmla="*/ 3429000 h 6858000"/>
              <a:gd name="connsiteX9" fmla="*/ 1663869 w 8284464"/>
              <a:gd name="connsiteY9" fmla="*/ 10968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4464" h="6858000">
                <a:moveTo>
                  <a:pt x="1818109" y="0"/>
                </a:moveTo>
                <a:lnTo>
                  <a:pt x="6466355" y="0"/>
                </a:lnTo>
                <a:lnTo>
                  <a:pt x="6620596" y="109683"/>
                </a:lnTo>
                <a:cubicBezTo>
                  <a:pt x="7630666" y="865069"/>
                  <a:pt x="8284464" y="2070683"/>
                  <a:pt x="8284464" y="3429000"/>
                </a:cubicBezTo>
                <a:cubicBezTo>
                  <a:pt x="8284464" y="4787317"/>
                  <a:pt x="7630666" y="5992931"/>
                  <a:pt x="6620596" y="6748318"/>
                </a:cubicBezTo>
                <a:lnTo>
                  <a:pt x="6466355" y="6858000"/>
                </a:lnTo>
                <a:lnTo>
                  <a:pt x="1818109" y="6858000"/>
                </a:lnTo>
                <a:lnTo>
                  <a:pt x="1663869" y="6748318"/>
                </a:lnTo>
                <a:cubicBezTo>
                  <a:pt x="653798" y="5992931"/>
                  <a:pt x="0" y="4787317"/>
                  <a:pt x="0" y="3429000"/>
                </a:cubicBezTo>
                <a:cubicBezTo>
                  <a:pt x="0" y="2070683"/>
                  <a:pt x="653798" y="865069"/>
                  <a:pt x="1663869" y="109683"/>
                </a:cubicBez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8">
            <a:extLst>
              <a:ext uri="{FF2B5EF4-FFF2-40B4-BE49-F238E27FC236}">
                <a16:creationId xmlns:a16="http://schemas.microsoft.com/office/drawing/2014/main" id="{DF9AD32D-FF05-44F4-BD4D-9CEE89B71E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118360" y="0"/>
            <a:ext cx="7955280" cy="6858000"/>
          </a:xfrm>
          <a:custGeom>
            <a:avLst/>
            <a:gdLst>
              <a:gd name="connsiteX0" fmla="*/ 1962423 w 7955280"/>
              <a:gd name="connsiteY0" fmla="*/ 0 h 6858000"/>
              <a:gd name="connsiteX1" fmla="*/ 5992858 w 7955280"/>
              <a:gd name="connsiteY1" fmla="*/ 0 h 6858000"/>
              <a:gd name="connsiteX2" fmla="*/ 6040191 w 7955280"/>
              <a:gd name="connsiteY2" fmla="*/ 27216 h 6858000"/>
              <a:gd name="connsiteX3" fmla="*/ 7955280 w 7955280"/>
              <a:gd name="connsiteY3" fmla="*/ 3429000 h 6858000"/>
              <a:gd name="connsiteX4" fmla="*/ 6040191 w 7955280"/>
              <a:gd name="connsiteY4" fmla="*/ 6830784 h 6858000"/>
              <a:gd name="connsiteX5" fmla="*/ 5992858 w 7955280"/>
              <a:gd name="connsiteY5" fmla="*/ 6858000 h 6858000"/>
              <a:gd name="connsiteX6" fmla="*/ 1962423 w 7955280"/>
              <a:gd name="connsiteY6" fmla="*/ 6858000 h 6858000"/>
              <a:gd name="connsiteX7" fmla="*/ 1915089 w 7955280"/>
              <a:gd name="connsiteY7" fmla="*/ 6830784 h 6858000"/>
              <a:gd name="connsiteX8" fmla="*/ 0 w 7955280"/>
              <a:gd name="connsiteY8" fmla="*/ 3429000 h 6858000"/>
              <a:gd name="connsiteX9" fmla="*/ 1915089 w 7955280"/>
              <a:gd name="connsiteY9" fmla="*/ 272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5280" h="6858000">
                <a:moveTo>
                  <a:pt x="1962423" y="0"/>
                </a:moveTo>
                <a:lnTo>
                  <a:pt x="5992858" y="0"/>
                </a:lnTo>
                <a:lnTo>
                  <a:pt x="6040191" y="27216"/>
                </a:lnTo>
                <a:cubicBezTo>
                  <a:pt x="7188332" y="724844"/>
                  <a:pt x="7955280" y="1987357"/>
                  <a:pt x="7955280" y="3429000"/>
                </a:cubicBezTo>
                <a:cubicBezTo>
                  <a:pt x="7955280" y="4870644"/>
                  <a:pt x="7188332" y="6133157"/>
                  <a:pt x="6040191" y="6830784"/>
                </a:cubicBezTo>
                <a:lnTo>
                  <a:pt x="5992858" y="6858000"/>
                </a:lnTo>
                <a:lnTo>
                  <a:pt x="1962423" y="6858000"/>
                </a:lnTo>
                <a:lnTo>
                  <a:pt x="1915089" y="6830784"/>
                </a:lnTo>
                <a:cubicBezTo>
                  <a:pt x="766948" y="6133157"/>
                  <a:pt x="0" y="4870644"/>
                  <a:pt x="0" y="3429000"/>
                </a:cubicBezTo>
                <a:cubicBezTo>
                  <a:pt x="0" y="1987357"/>
                  <a:pt x="766948" y="724844"/>
                  <a:pt x="1915089" y="2721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A3D93FA6-77DE-2D97-5EC0-2F73BBA33121}"/>
              </a:ext>
            </a:extLst>
          </p:cNvPr>
          <p:cNvSpPr>
            <a:spLocks noGrp="1"/>
          </p:cNvSpPr>
          <p:nvPr>
            <p:ph type="title"/>
          </p:nvPr>
        </p:nvSpPr>
        <p:spPr>
          <a:xfrm>
            <a:off x="2555631" y="1441938"/>
            <a:ext cx="7080738" cy="3974124"/>
          </a:xfrm>
        </p:spPr>
        <p:txBody>
          <a:bodyPr vert="horz" lIns="91440" tIns="45720" rIns="91440" bIns="45720" rtlCol="0" anchor="ctr">
            <a:normAutofit fontScale="90000"/>
          </a:bodyPr>
          <a:lstStyle/>
          <a:p>
            <a:pPr fontAlgn="base"/>
            <a:r>
              <a:rPr lang="en-US" sz="1400" b="1" i="0" dirty="0">
                <a:solidFill>
                  <a:schemeClr val="bg1">
                    <a:lumMod val="95000"/>
                    <a:lumOff val="5000"/>
                  </a:schemeClr>
                </a:solidFill>
                <a:effectLst/>
              </a:rPr>
              <a:t>NOT MY BUSINESS</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They picked Akanni up one morning</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Beat him soft like clay</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And stuffed him down the belly</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Of a waiting jeep.</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What business of mine is it</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So long they don’t take the yam</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From my </a:t>
            </a:r>
            <a:r>
              <a:rPr lang="en-US" sz="1400" b="0" i="0" dirty="0" err="1">
                <a:solidFill>
                  <a:schemeClr val="bg1">
                    <a:lumMod val="95000"/>
                    <a:lumOff val="5000"/>
                  </a:schemeClr>
                </a:solidFill>
                <a:effectLst/>
              </a:rPr>
              <a:t>savouring</a:t>
            </a:r>
            <a:r>
              <a:rPr lang="en-US" sz="1400" b="0" i="0" dirty="0">
                <a:solidFill>
                  <a:schemeClr val="bg1">
                    <a:lumMod val="95000"/>
                    <a:lumOff val="5000"/>
                  </a:schemeClr>
                </a:solidFill>
                <a:effectLst/>
              </a:rPr>
              <a:t> mouth?</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They came one night</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Booted the whole house awake</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And dragged Danladi out,</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Then off to a lengthy absence.</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What business of mine is it</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So long they don’t take the yam</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From my </a:t>
            </a:r>
            <a:r>
              <a:rPr lang="en-US" sz="1400" b="0" i="0" dirty="0" err="1">
                <a:solidFill>
                  <a:schemeClr val="bg1">
                    <a:lumMod val="95000"/>
                    <a:lumOff val="5000"/>
                  </a:schemeClr>
                </a:solidFill>
                <a:effectLst/>
              </a:rPr>
              <a:t>savouring</a:t>
            </a:r>
            <a:r>
              <a:rPr lang="en-US" sz="1400" b="0" i="0" dirty="0">
                <a:solidFill>
                  <a:schemeClr val="bg1">
                    <a:lumMod val="95000"/>
                    <a:lumOff val="5000"/>
                  </a:schemeClr>
                </a:solidFill>
                <a:effectLst/>
              </a:rPr>
              <a:t> mouth?</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Chinwe went to work one day</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Only to find her job was gone:</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No query, no warning, no probe –</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Just one neat sack for a stainless record.</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What business of mine is it</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So long they don’t take the yam</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From my </a:t>
            </a:r>
            <a:r>
              <a:rPr lang="en-US" sz="1400" b="0" i="0" dirty="0" err="1">
                <a:solidFill>
                  <a:schemeClr val="bg1">
                    <a:lumMod val="95000"/>
                    <a:lumOff val="5000"/>
                  </a:schemeClr>
                </a:solidFill>
                <a:effectLst/>
              </a:rPr>
              <a:t>savouring</a:t>
            </a:r>
            <a:r>
              <a:rPr lang="en-US" sz="1400" b="0" i="0" dirty="0">
                <a:solidFill>
                  <a:schemeClr val="bg1">
                    <a:lumMod val="95000"/>
                    <a:lumOff val="5000"/>
                  </a:schemeClr>
                </a:solidFill>
                <a:effectLst/>
              </a:rPr>
              <a:t> mouth?</a:t>
            </a:r>
            <a:br>
              <a:rPr lang="en-US" sz="1400" b="0" i="0" dirty="0">
                <a:solidFill>
                  <a:schemeClr val="bg1">
                    <a:lumMod val="95000"/>
                    <a:lumOff val="5000"/>
                  </a:schemeClr>
                </a:solidFill>
                <a:effectLst/>
              </a:rPr>
            </a:b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And then one evening</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As I sat down to eat my yam</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A knock on the door froze my hungry hand.</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The jeep was waiting on my bewildered lawn</a:t>
            </a:r>
            <a:br>
              <a:rPr lang="en-US" sz="1400" b="0" i="0" dirty="0">
                <a:solidFill>
                  <a:schemeClr val="bg1">
                    <a:lumMod val="95000"/>
                    <a:lumOff val="5000"/>
                  </a:schemeClr>
                </a:solidFill>
                <a:effectLst/>
              </a:rPr>
            </a:br>
            <a:r>
              <a:rPr lang="en-US" sz="1400" b="0" i="0" dirty="0">
                <a:solidFill>
                  <a:schemeClr val="bg1">
                    <a:lumMod val="95000"/>
                    <a:lumOff val="5000"/>
                  </a:schemeClr>
                </a:solidFill>
                <a:effectLst/>
              </a:rPr>
              <a:t>Waiting, waiting in its usual silence.</a:t>
            </a:r>
          </a:p>
        </p:txBody>
      </p:sp>
    </p:spTree>
    <p:extLst>
      <p:ext uri="{BB962C8B-B14F-4D97-AF65-F5344CB8AC3E}">
        <p14:creationId xmlns:p14="http://schemas.microsoft.com/office/powerpoint/2010/main" val="3008330350"/>
      </p:ext>
    </p:extLst>
  </p:cSld>
  <p:clrMapOvr>
    <a:overrideClrMapping bg1="dk1" tx1="lt1" bg2="dk2" tx2="lt2" accent1="accent1" accent2="accent2" accent3="accent3" accent4="accent4" accent5="accent5" accent6="accent6" hlink="hlink" folHlink="folHlink"/>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513_TF16411248_Win32" id="{69FCCB8E-EC84-40E3-B457-C15F1D309C0E}" vid="{CB40D9B3-67F3-40F5-9012-11B74984C60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3.xml><?xml version="1.0" encoding="utf-8"?>
<ds:datastoreItem xmlns:ds="http://schemas.openxmlformats.org/officeDocument/2006/customXml" ds:itemID="{8042A908-4308-42B2-AD36-76827C57E704}">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{56BF9C33-C321-49CD-AF26-EA5EDF0A2FCF}tf16411248_win32</Template>
  <TotalTime>231</TotalTime>
  <Words>1365</Words>
  <Application>Microsoft Office PowerPoint</Application>
  <PresentationFormat>Widescreen</PresentationFormat>
  <Paragraphs>166</Paragraphs>
  <Slides>17</Slides>
  <Notes>13</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17</vt:i4>
      </vt:variant>
    </vt:vector>
  </HeadingPairs>
  <TitlesOfParts>
    <vt:vector size="22" baseType="lpstr">
      <vt:lpstr>Arial</vt:lpstr>
      <vt:lpstr>Avenir Next LT Pro Light</vt:lpstr>
      <vt:lpstr>Calibri</vt:lpstr>
      <vt:lpstr>Posterama</vt:lpstr>
      <vt:lpstr>Office Theme</vt:lpstr>
      <vt:lpstr>USch</vt:lpstr>
      <vt:lpstr>This Year</vt:lpstr>
      <vt:lpstr>Overview</vt:lpstr>
      <vt:lpstr>Themes and Concepts</vt:lpstr>
      <vt:lpstr>Session Outlines</vt:lpstr>
      <vt:lpstr>Session 1: Democracy</vt:lpstr>
      <vt:lpstr>Session 2: Civic Engagement</vt:lpstr>
      <vt:lpstr>Session 3: Human Rights</vt:lpstr>
      <vt:lpstr>NOT MY BUSINESS They picked Akanni up one morning Beat him soft like clay And stuffed him down the belly Of a waiting jeep.  What business of mine is it So long they don’t take the yam From my savouring mouth?  They came one night Booted the whole house awake And dragged Danladi out, Then off to a lengthy absence.  What business of mine is it So long they don’t take the yam From my savouring mouth?  Chinwe went to work one day Only to find her job was gone: No query, no warning, no probe – Just one neat sack for a stainless record.  What business of mine is it So long they don’t take the yam From my savouring mouth?  And then one evening As I sat down to eat my yam A knock on the door froze my hungry hand. The jeep was waiting on my bewildered lawn Waiting, waiting in its usual silence.</vt:lpstr>
      <vt:lpstr>Session 4: Rights and Responsibilities</vt:lpstr>
      <vt:lpstr>Session 5: Diversity </vt:lpstr>
      <vt:lpstr>Session 6: Inclusion </vt:lpstr>
      <vt:lpstr>Session 7: Privilege</vt:lpstr>
      <vt:lpstr>Session 8: Equity</vt:lpstr>
      <vt:lpstr>Action and Application</vt:lpstr>
      <vt:lpstr>Project</vt:lpstr>
      <vt:lpstr>Session 1: Sustainable Development Goals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USch</dc:title>
  <dc:creator>Beth Steer</dc:creator>
  <cp:lastModifiedBy>Beth Steer</cp:lastModifiedBy>
  <cp:revision>14</cp:revision>
  <dcterms:created xsi:type="dcterms:W3CDTF">2023-08-22T15:42:17Z</dcterms:created>
  <dcterms:modified xsi:type="dcterms:W3CDTF">2023-08-24T14:49:10Z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