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9BD8A-E131-48C2-A5AA-C34D3388A84E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24BD5-CD6B-4AC6-86DB-DD6684526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76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4BD5-CD6B-4AC6-86DB-DD66845266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6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D4C4F-E828-1EA8-44F6-AD37E660C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C6934-AF34-7609-ECAF-D9136C15B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A911A-B578-1376-A4BD-6E1A7B13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231-F9E3-449B-AC7D-87A948784DD5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2C2F0-A67A-A069-91B5-B1968684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265BA-34AA-D229-4ECE-32BAA86C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559-CC7F-4649-A618-4AAD887A3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0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A7436-AF6E-40B4-D335-B30E510F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15844-FCA1-93AB-78D3-57C74C547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4A836-73DD-60A7-359F-C64822D5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231-F9E3-449B-AC7D-87A948784DD5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14ED5-7C97-4A43-B00E-21151C5D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1708-F87C-1F8C-F303-6903CAC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559-CC7F-4649-A618-4AAD887A3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92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763C13-A6B3-3872-EEB5-719452123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DB54D-C143-4D79-EB63-6CA246B55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72252-93B0-A7A4-9E97-DA1566A3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231-F9E3-449B-AC7D-87A948784DD5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EFEF4-592C-CFF1-C64A-DE5AD8ED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46519-01BF-65DE-9A15-EDDD1E50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559-CC7F-4649-A618-4AAD887A3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19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DC38-9298-B598-770C-B5DBA227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53CC3-4203-2126-83B9-212179C89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D20AE-6DA6-8BAA-8E7F-DCAE8AE4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231-F9E3-449B-AC7D-87A948784DD5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A52D-6DCE-6F11-0B57-475C9F04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82FF1-3E65-531E-6BA1-FF985C0B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559-CC7F-4649-A618-4AAD887A3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2E58-3A7D-43AD-1488-1EEDE935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8C7EF-5037-FDC1-4A7C-6AD98633D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0A1A1-58B1-B916-E897-7D8FEBB4B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231-F9E3-449B-AC7D-87A948784DD5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7890D-3DAD-4F22-B9F4-7C03D979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63223-B89A-7EBE-F70F-BA85D840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559-CC7F-4649-A618-4AAD887A3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51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9491-8982-9957-C37F-301E7E4D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BFC8E-CF92-B1DF-1862-E0D7F34ED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E029B-0128-3886-06FF-93471F688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1B7D4-5CA0-4714-A6B7-60D0AAB4F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231-F9E3-449B-AC7D-87A948784DD5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560DB-851D-8A98-61FA-07469091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85DDE-3586-3E4D-CE8C-EA9679F2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559-CC7F-4649-A618-4AAD887A3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99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0AF9C-A858-7587-89D6-35A3AD6F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AD401-2499-7BCD-A48D-74A1E5B33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9F097-CA6E-0A47-124F-3A13D6504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8A4F76-0A76-10C4-850E-9765BCA4C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13FE1-5FAD-AAAE-3458-3859B8B51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2CFC3-94CA-FC51-94B9-4017963F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231-F9E3-449B-AC7D-87A948784DD5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839D4F-3C3B-F3B3-6958-E02845B9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60186D-0856-969A-B2CB-1C13536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559-CC7F-4649-A618-4AAD887A3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4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86C8-039F-2C75-3CA2-AF01C610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29005-668C-1EAD-3360-9525F23D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231-F9E3-449B-AC7D-87A948784DD5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3B097-7152-306C-7334-4B4832305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89949-584B-AF6D-F79C-6CC25021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559-CC7F-4649-A618-4AAD887A3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2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30ECB6-56DF-A05A-BDFA-3701CFE1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231-F9E3-449B-AC7D-87A948784DD5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199C8-AF6A-89F4-CCAD-117B5500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6A765-B58F-3F58-3C69-01E017E0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559-CC7F-4649-A618-4AAD887A3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32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F0ED5-BBFA-F790-2189-C0DD24FE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CF13A-C36C-4458-FD47-0DDB964D2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EDD47-90FC-1128-9D74-B85FC62D9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7F92C-DD4D-D696-BC37-85D75E07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231-F9E3-449B-AC7D-87A948784DD5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D5925-C552-7EFF-7846-FF3E654E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7CE9B-0621-4344-1053-C103EED3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559-CC7F-4649-A618-4AAD887A3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4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091A-49EE-4311-0190-70A8A8EA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C4BE6-0296-EA75-19F8-DC4C6D0B2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FADB0-A72C-7E10-3071-4860C2ACE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399A7-D8C9-7D84-1ED5-D899632F3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C231-F9E3-449B-AC7D-87A948784DD5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F5B78-8F9A-3483-B13B-CA1AC02D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90861-F67B-D531-2430-3483D46E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9559-CC7F-4649-A618-4AAD887A3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4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19BE46-4E40-1AD7-2DAD-DE7CFE74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5B1BE-597A-0C2E-694B-926D2BCFE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71261-C149-5815-6D8F-AA001BF7D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DC231-F9E3-449B-AC7D-87A948784DD5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9A5C3-7FD5-C1B6-BA1E-915ACF978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3BA97-09FA-ECA9-8525-75C263C0E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9559-CC7F-4649-A618-4AAD887A3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1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F9622-793C-2AFE-6C9C-1006FCAC14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Effective 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27E85-8C8A-2E3D-3D4C-FE9236082D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68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DC962-AC0D-E125-5608-78F823D5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Turning </a:t>
            </a:r>
            <a:r>
              <a:rPr lang="en-GB" i="1" dirty="0"/>
              <a:t>Information</a:t>
            </a:r>
            <a:r>
              <a:rPr lang="en-GB" dirty="0"/>
              <a:t> into </a:t>
            </a:r>
            <a:r>
              <a:rPr lang="en-GB" b="1" dirty="0"/>
              <a:t>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0D0F-333D-73C6-0DEC-E4396E04B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85674" cy="4351338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Information (collecting the dots)</a:t>
            </a:r>
          </a:p>
          <a:p>
            <a:pPr>
              <a:buFontTx/>
              <a:buChar char="-"/>
            </a:pPr>
            <a:r>
              <a:rPr lang="en-GB" dirty="0"/>
              <a:t>Making notes </a:t>
            </a:r>
          </a:p>
          <a:p>
            <a:pPr>
              <a:buFontTx/>
              <a:buChar char="-"/>
            </a:pPr>
            <a:r>
              <a:rPr lang="en-GB" dirty="0"/>
              <a:t>Summarising notes </a:t>
            </a:r>
          </a:p>
          <a:p>
            <a:pPr>
              <a:buFontTx/>
              <a:buChar char="-"/>
            </a:pPr>
            <a:r>
              <a:rPr lang="en-GB" dirty="0"/>
              <a:t>Reading notes </a:t>
            </a:r>
          </a:p>
          <a:p>
            <a:pPr>
              <a:buFontTx/>
              <a:buChar char="-"/>
            </a:pPr>
            <a:r>
              <a:rPr lang="en-GB" dirty="0"/>
              <a:t>Highlighting notes </a:t>
            </a:r>
          </a:p>
          <a:p>
            <a:pPr>
              <a:buFontTx/>
              <a:buChar char="-"/>
            </a:pPr>
            <a:r>
              <a:rPr lang="en-GB" dirty="0"/>
              <a:t>Mind-mapping notes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4FADDC9-F98C-F5FB-4204-090D5C1D8F4C}"/>
              </a:ext>
            </a:extLst>
          </p:cNvPr>
          <p:cNvSpPr/>
          <p:nvPr/>
        </p:nvSpPr>
        <p:spPr>
          <a:xfrm>
            <a:off x="4415589" y="3001879"/>
            <a:ext cx="2189748" cy="854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A7062-4AE1-13D0-AB35-55D03593E1B6}"/>
              </a:ext>
            </a:extLst>
          </p:cNvPr>
          <p:cNvSpPr txBox="1"/>
          <p:nvPr/>
        </p:nvSpPr>
        <p:spPr>
          <a:xfrm>
            <a:off x="6954252" y="1825625"/>
            <a:ext cx="47404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Knowledge (connecting the dots)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Testing your recall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Practising exam questions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Explaining complex ideas to someone</a:t>
            </a:r>
          </a:p>
          <a:p>
            <a:pPr marL="457200" indent="-457200">
              <a:buFontTx/>
              <a:buChar char="-"/>
            </a:pPr>
            <a:r>
              <a:rPr lang="en-GB" sz="2800" dirty="0"/>
              <a:t>Solving problems under timed conditions</a:t>
            </a:r>
          </a:p>
        </p:txBody>
      </p:sp>
    </p:spTree>
    <p:extLst>
      <p:ext uri="{BB962C8B-B14F-4D97-AF65-F5344CB8AC3E}">
        <p14:creationId xmlns:p14="http://schemas.microsoft.com/office/powerpoint/2010/main" val="346415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87FE-0710-53AD-6767-5F87592A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Techniques to test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089E3-208D-2551-CC39-75206CDB3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074"/>
            <a:ext cx="10515600" cy="494080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GB" dirty="0"/>
              <a:t>Close the book</a:t>
            </a:r>
          </a:p>
          <a:p>
            <a:pPr marL="514350" indent="-514350">
              <a:buAutoNum type="arabicParenR"/>
            </a:pPr>
            <a:r>
              <a:rPr lang="en-GB" dirty="0"/>
              <a:t>Calm your mind for a second and think - </a:t>
            </a:r>
            <a:r>
              <a:rPr lang="en-GB" i="1" dirty="0"/>
              <a:t>What did I just read?</a:t>
            </a:r>
          </a:p>
          <a:p>
            <a:pPr marL="514350" indent="-514350">
              <a:buAutoNum type="arabicParenR"/>
            </a:pPr>
            <a:r>
              <a:rPr lang="en-GB" dirty="0"/>
              <a:t>Now talk aloud, summarising in your own words and in complete sentences, exactly what you’ve just been reading.</a:t>
            </a:r>
          </a:p>
          <a:p>
            <a:pPr marL="0" indent="0">
              <a:buNone/>
            </a:pPr>
            <a:r>
              <a:rPr lang="en-GB" dirty="0"/>
              <a:t>Choose one of these sentence starters to get you going if it helps: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“The writer has just been explaining that…”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“This section explores…”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“The important idea here is…”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“This page outlines…”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“The argument here is…”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“I’ve been reading about how…”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“I’ve learnt that…”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590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028A-26CC-7B49-9C2C-199007BA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Techniques to test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E3D57-AA35-F3D0-C53C-FDD40205A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u="sng" dirty="0"/>
              <a:t>Being the Teacher</a:t>
            </a:r>
          </a:p>
          <a:p>
            <a:pPr marL="0" indent="0">
              <a:buNone/>
            </a:pPr>
            <a:r>
              <a:rPr lang="en-GB" sz="3200" dirty="0"/>
              <a:t>This afternoon I’m going to be talking you through___________. The key definitions you need to know are… </a:t>
            </a:r>
          </a:p>
          <a:p>
            <a:pPr marL="0" indent="0">
              <a:buNone/>
            </a:pPr>
            <a:r>
              <a:rPr lang="en-GB" sz="3200" dirty="0"/>
              <a:t>The exam is going to ask you to_______, so pay particular attention to_______.</a:t>
            </a:r>
          </a:p>
          <a:p>
            <a:pPr marL="0" indent="0">
              <a:buNone/>
            </a:pPr>
            <a:r>
              <a:rPr lang="en-GB" sz="3200" dirty="0"/>
              <a:t>Ok, so let’s get started by looking at_______</a:t>
            </a:r>
          </a:p>
        </p:txBody>
      </p:sp>
    </p:spTree>
    <p:extLst>
      <p:ext uri="{BB962C8B-B14F-4D97-AF65-F5344CB8AC3E}">
        <p14:creationId xmlns:p14="http://schemas.microsoft.com/office/powerpoint/2010/main" val="227422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9758-6A79-3C62-CDA1-58753A2F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Techniques to test your future-self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A21E9-0AA1-D11F-5B78-66B7585BE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1503947"/>
            <a:ext cx="10968789" cy="46730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Designing your own test</a:t>
            </a:r>
          </a:p>
          <a:p>
            <a:pPr marL="0" indent="0">
              <a:buNone/>
            </a:pPr>
            <a:r>
              <a:rPr lang="en-GB" dirty="0"/>
              <a:t>-what should your test look like?</a:t>
            </a:r>
          </a:p>
          <a:p>
            <a:pPr marL="0" indent="0">
              <a:buNone/>
            </a:pPr>
            <a:r>
              <a:rPr lang="en-GB" dirty="0"/>
              <a:t>It’s up to you but here are some suggestions:</a:t>
            </a:r>
          </a:p>
          <a:p>
            <a:pPr marL="514350" indent="-514350">
              <a:buAutoNum type="arabicPeriod"/>
            </a:pPr>
            <a:r>
              <a:rPr lang="en-GB" dirty="0"/>
              <a:t>Use the question – </a:t>
            </a:r>
            <a:r>
              <a:rPr lang="en-GB" i="1" dirty="0"/>
              <a:t>if my future self recalled this material perfectly, what would they need to know?</a:t>
            </a:r>
          </a:p>
          <a:p>
            <a:pPr marL="514350" indent="-514350">
              <a:buAutoNum type="arabicPeriod"/>
            </a:pPr>
            <a:r>
              <a:rPr lang="en-GB" dirty="0"/>
              <a:t>Start with easy questions and the move onto harder ones, leaving the hardest questions until the end, these final questions might build on the slightly easier ones.</a:t>
            </a:r>
          </a:p>
          <a:p>
            <a:pPr marL="514350" indent="-514350">
              <a:buAutoNum type="arabicPeriod"/>
            </a:pPr>
            <a:r>
              <a:rPr lang="en-GB" dirty="0"/>
              <a:t>Get the basics sorted: for your early questions ask for definitions, key words or ideas. Use words like </a:t>
            </a:r>
            <a:r>
              <a:rPr lang="en-GB" i="1" dirty="0"/>
              <a:t>define, outline </a:t>
            </a:r>
            <a:r>
              <a:rPr lang="en-GB" dirty="0"/>
              <a:t>or </a:t>
            </a:r>
            <a:r>
              <a:rPr lang="en-GB" i="1" dirty="0"/>
              <a:t>briefly describe.</a:t>
            </a:r>
          </a:p>
          <a:p>
            <a:pPr marL="514350" indent="-514350">
              <a:buAutoNum type="arabicPeriod"/>
            </a:pPr>
            <a:r>
              <a:rPr lang="en-GB" dirty="0"/>
              <a:t> For the harder questions think about using questions words which require elaboration and in-depth knowledge </a:t>
            </a:r>
            <a:r>
              <a:rPr lang="en-GB" dirty="0" err="1"/>
              <a:t>e.g</a:t>
            </a:r>
            <a:r>
              <a:rPr lang="en-GB" dirty="0"/>
              <a:t> </a:t>
            </a:r>
            <a:r>
              <a:rPr lang="en-GB" i="1" dirty="0"/>
              <a:t>explain, why, elaborate </a:t>
            </a:r>
            <a:r>
              <a:rPr lang="en-GB" dirty="0"/>
              <a:t>or </a:t>
            </a:r>
            <a:r>
              <a:rPr lang="en-GB" i="1" dirty="0"/>
              <a:t>how</a:t>
            </a:r>
          </a:p>
          <a:p>
            <a:pPr marL="514350" indent="-514350">
              <a:buAutoNum type="arabicPeriod"/>
            </a:pPr>
            <a:r>
              <a:rPr lang="en-GB" dirty="0"/>
              <a:t>For the final questions, the toughest ones, aim to ask a question which replicates what the exam would ask you.</a:t>
            </a:r>
          </a:p>
          <a:p>
            <a:pPr marL="514350" indent="-514350">
              <a:buAutoNum type="arabicPeriod"/>
            </a:pPr>
            <a:r>
              <a:rPr lang="en-GB" dirty="0"/>
              <a:t>Record what kind of score would make your future-self happy. Remember this score doesn’t need to be 100%, your future-self could be very happy with 60%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2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963E9-BB9D-6E04-3839-8656A27E7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8675"/>
            <a:ext cx="10477500" cy="534828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sz="4800" dirty="0"/>
              <a:t>Environmental Design</a:t>
            </a:r>
          </a:p>
          <a:p>
            <a:pPr marL="514350" indent="-514350">
              <a:buAutoNum type="arabicParenR"/>
            </a:pPr>
            <a:r>
              <a:rPr lang="en-GB" sz="4800" dirty="0"/>
              <a:t>Procrastination Station</a:t>
            </a:r>
          </a:p>
          <a:p>
            <a:pPr marL="514350" indent="-514350">
              <a:buAutoNum type="arabicParenR"/>
            </a:pPr>
            <a:r>
              <a:rPr lang="en-GB" sz="4800" dirty="0"/>
              <a:t>The Command Verb Table</a:t>
            </a:r>
          </a:p>
          <a:p>
            <a:pPr marL="514350" indent="-514350">
              <a:buAutoNum type="arabicParenR"/>
            </a:pPr>
            <a:r>
              <a:rPr lang="en-GB" sz="4800" dirty="0"/>
              <a:t>Information into Knowledge</a:t>
            </a:r>
          </a:p>
          <a:p>
            <a:pPr marL="514350" indent="-514350">
              <a:buAutoNum type="arabicParenR"/>
            </a:pPr>
            <a:r>
              <a:rPr lang="en-GB" sz="4800" dirty="0"/>
              <a:t>Testing you and your Future Self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8145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45B2-D1CD-431C-E22A-BDE1B516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1) Environment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E4CD9-8C2C-091B-AF13-1D64A4B1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8" y="1441803"/>
            <a:ext cx="10515600" cy="5173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Desk or table? </a:t>
            </a:r>
          </a:p>
          <a:p>
            <a:pPr marL="0" indent="0">
              <a:buNone/>
            </a:pPr>
            <a:r>
              <a:rPr lang="en-GB" dirty="0"/>
              <a:t>Quiet?</a:t>
            </a:r>
          </a:p>
          <a:p>
            <a:pPr marL="0" indent="0">
              <a:buNone/>
            </a:pPr>
            <a:r>
              <a:rPr lang="en-GB" dirty="0"/>
              <a:t>Alone or group study?</a:t>
            </a:r>
          </a:p>
          <a:p>
            <a:pPr marL="0" indent="0">
              <a:buNone/>
            </a:pPr>
            <a:r>
              <a:rPr lang="en-GB" dirty="0"/>
              <a:t>Snacks and water?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Your environment needs to cue revision, this means your physical environment AND your digital environment.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Cue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Craving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Response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Reward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45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2015F-1885-9F18-9B0C-9C553376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Procrastination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26DE34-8052-4557-0F38-2BD118E55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846" t="32251" r="31109" b="26049"/>
          <a:stretch/>
        </p:blipFill>
        <p:spPr>
          <a:xfrm>
            <a:off x="890588" y="1727953"/>
            <a:ext cx="3473474" cy="386957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240AB-6D95-81EB-36F0-E2571BA94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84" t="18318" r="31328" b="36243"/>
          <a:stretch/>
        </p:blipFill>
        <p:spPr>
          <a:xfrm>
            <a:off x="4416449" y="1690688"/>
            <a:ext cx="6937351" cy="42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A191-6C49-D2BB-8952-E06C9FCB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Procrastination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18D4C9-BF74-4377-1C15-DCD5CC149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48" t="30937" r="30924" b="23093"/>
          <a:stretch/>
        </p:blipFill>
        <p:spPr>
          <a:xfrm>
            <a:off x="762409" y="1690688"/>
            <a:ext cx="6976653" cy="42100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46FE3F-DC22-2171-11DF-5B66BFD74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01" t="41246" r="52071" b="12481"/>
          <a:stretch/>
        </p:blipFill>
        <p:spPr>
          <a:xfrm>
            <a:off x="7663954" y="1707980"/>
            <a:ext cx="3480296" cy="42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9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614A-A759-0F6E-FE94-58805605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Procrastination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3A00A1-3D49-CF7A-6445-825F89B74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08" t="28178" r="31330" b="27324"/>
          <a:stretch/>
        </p:blipFill>
        <p:spPr>
          <a:xfrm>
            <a:off x="631549" y="1690688"/>
            <a:ext cx="6778231" cy="4038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B2668D-ED59-3A8C-AA44-C69FFD103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61" t="40412" r="31211" b="15399"/>
          <a:stretch/>
        </p:blipFill>
        <p:spPr>
          <a:xfrm>
            <a:off x="7409780" y="1690688"/>
            <a:ext cx="3529012" cy="41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2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8D964-52E7-0295-AAF3-21EAB25F4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Solutions for Procrastination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AD9DF-38D7-EDB6-5008-8E594AE88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1) How am I going to revise/work?</a:t>
            </a:r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dirty="0"/>
              <a:t>Here you have to be specific about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HOW</a:t>
            </a:r>
            <a:r>
              <a:rPr lang="en-GB" dirty="0"/>
              <a:t> and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en-GB" dirty="0"/>
              <a:t> you are going to revise; this means identifying the topics and the activities you are going to do to revise the topics.</a:t>
            </a: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2) </a:t>
            </a:r>
            <a:r>
              <a:rPr lang="en-GB" b="1" dirty="0"/>
              <a:t>How long am I going to revise/work for?</a:t>
            </a:r>
          </a:p>
          <a:p>
            <a:pPr marL="0" indent="0">
              <a:buNone/>
            </a:pPr>
            <a:r>
              <a:rPr lang="en-GB" dirty="0"/>
              <a:t>Be very clear about the time! It shouldn’t be any longer than 2 hours for active revision and build in 10 minutes breaks every 40 minutes.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3) How will I know If I’ve made progress?</a:t>
            </a:r>
          </a:p>
          <a:p>
            <a:pPr marL="0" indent="0">
              <a:buNone/>
            </a:pPr>
            <a:r>
              <a:rPr lang="en-GB" dirty="0"/>
              <a:t>Decide on the best way to test yourself! </a:t>
            </a:r>
          </a:p>
        </p:txBody>
      </p:sp>
    </p:spTree>
    <p:extLst>
      <p:ext uri="{BB962C8B-B14F-4D97-AF65-F5344CB8AC3E}">
        <p14:creationId xmlns:p14="http://schemas.microsoft.com/office/powerpoint/2010/main" val="209507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2CAD-DFD6-62AA-9283-619AAAC8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Command Verbs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067B754-6D33-1B40-02DE-9C2867A7E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243754"/>
              </p:ext>
            </p:extLst>
          </p:nvPr>
        </p:nvGraphicFramePr>
        <p:xfrm>
          <a:off x="717885" y="1464678"/>
          <a:ext cx="10515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85669054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3129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Define and describe things: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Label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Annotate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Define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Describe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Summarise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Give examples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Explain how things work: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Explain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Comment 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Determine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Demonstrate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Identify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Calculate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Give reasons for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33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Analyse why things work the way they do: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Analyse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Examine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Explore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Compare and Contrast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Survey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Review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Investigate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Solve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Make judgements about things and justify our opinion: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/>
                        <a:t>Discuss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/>
                        <a:t>Evaluate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/>
                        <a:t>Assess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/>
                        <a:t>Argue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/>
                        <a:t>Justify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="0" dirty="0"/>
                        <a:t>Criticise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846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07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BEB4-B0E6-783F-82A0-B59689F7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967"/>
            <a:ext cx="10515600" cy="1325563"/>
          </a:xfrm>
        </p:spPr>
        <p:txBody>
          <a:bodyPr/>
          <a:lstStyle/>
          <a:p>
            <a:r>
              <a:rPr lang="en-GB" dirty="0"/>
              <a:t>Turning </a:t>
            </a:r>
            <a:r>
              <a:rPr lang="en-GB" i="1" dirty="0"/>
              <a:t>Information</a:t>
            </a:r>
            <a:r>
              <a:rPr lang="en-GB" dirty="0"/>
              <a:t> into </a:t>
            </a:r>
            <a:r>
              <a:rPr lang="en-GB" b="1" dirty="0"/>
              <a:t>Knowledge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471011-B999-1EFE-29DA-5B2B07954011}"/>
              </a:ext>
            </a:extLst>
          </p:cNvPr>
          <p:cNvSpPr/>
          <p:nvPr/>
        </p:nvSpPr>
        <p:spPr>
          <a:xfrm>
            <a:off x="2165683" y="1949116"/>
            <a:ext cx="2935706" cy="33688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1FE9D1-DBA9-875F-0BF3-C538B7E146C1}"/>
              </a:ext>
            </a:extLst>
          </p:cNvPr>
          <p:cNvSpPr/>
          <p:nvPr/>
        </p:nvSpPr>
        <p:spPr>
          <a:xfrm>
            <a:off x="6627394" y="1949116"/>
            <a:ext cx="2779295" cy="336884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EAFDE9-C6FA-A766-F8B6-F4B5F521BA32}"/>
              </a:ext>
            </a:extLst>
          </p:cNvPr>
          <p:cNvSpPr txBox="1"/>
          <p:nvPr/>
        </p:nvSpPr>
        <p:spPr>
          <a:xfrm>
            <a:off x="2785311" y="1487451"/>
            <a:ext cx="169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Information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F29BD1-B14C-0049-8F01-3998446EF54F}"/>
              </a:ext>
            </a:extLst>
          </p:cNvPr>
          <p:cNvSpPr txBox="1"/>
          <p:nvPr/>
        </p:nvSpPr>
        <p:spPr>
          <a:xfrm>
            <a:off x="7267075" y="1487450"/>
            <a:ext cx="169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Knowledge</a:t>
            </a:r>
            <a:endParaRPr lang="en-GB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7FD9A1-670B-DFC5-AD07-FD7F26706E80}"/>
              </a:ext>
            </a:extLst>
          </p:cNvPr>
          <p:cNvSpPr/>
          <p:nvPr/>
        </p:nvSpPr>
        <p:spPr>
          <a:xfrm>
            <a:off x="2538663" y="2791326"/>
            <a:ext cx="246648" cy="280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4261BF4-2958-E601-C0DD-38756EF88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050" y="2323266"/>
            <a:ext cx="262151" cy="2926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5D671C-3750-1EDC-1BD3-20B4D9343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749" y="2801979"/>
            <a:ext cx="262151" cy="292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C0C5D0-AE37-46B9-3B44-6032F7F9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841" y="3913652"/>
            <a:ext cx="262151" cy="2926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C6D1FC-9907-B6BF-ABC9-D44F4F21D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613" y="3913652"/>
            <a:ext cx="262151" cy="2926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7967E9-B249-6576-FAED-2FC6576DB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309" y="3428999"/>
            <a:ext cx="262151" cy="2926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2ADB01-F454-A6BF-70F3-155927D89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385" y="4651173"/>
            <a:ext cx="262151" cy="2926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81674-5567-17B7-522C-4D9676A4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431" y="3055334"/>
            <a:ext cx="262151" cy="2926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977606-5701-5C94-56BB-DC2494FA5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389" y="2323265"/>
            <a:ext cx="262151" cy="2926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A27E89-AB87-16C8-6638-FD9642EFC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869" y="3055333"/>
            <a:ext cx="262151" cy="2926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C1ED893-16C1-251D-B4CD-3B14ECF0A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150" y="3055335"/>
            <a:ext cx="262151" cy="2926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CA7E1B-CBB5-36CA-7887-5713527CD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237" y="3894013"/>
            <a:ext cx="262151" cy="2926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7CCAC43-CBDF-63A9-05E0-87D7E27AE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237" y="4766824"/>
            <a:ext cx="262151" cy="2926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46CFA0-ABE6-5812-22A6-EB641D6F5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451" y="4797489"/>
            <a:ext cx="262151" cy="29263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E35A83-B956-489F-FA47-25811DF24205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7973464" y="2615898"/>
            <a:ext cx="1" cy="740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6BF3AED-1286-8CC5-2F5C-8B7A3878585C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7226582" y="3201649"/>
            <a:ext cx="74688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F875DC8-FC1A-5AF9-5580-1E10BFC15041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8115301" y="3201652"/>
            <a:ext cx="764004" cy="107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DE2EF4-DBC7-DE0F-6CCB-27AD82E1B92D}"/>
              </a:ext>
            </a:extLst>
          </p:cNvPr>
          <p:cNvCxnSpPr/>
          <p:nvPr/>
        </p:nvCxnSpPr>
        <p:spPr>
          <a:xfrm flipV="1">
            <a:off x="8007312" y="3201649"/>
            <a:ext cx="0" cy="8386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064724C-5C7E-E2C8-18EB-A9737B0901E6}"/>
              </a:ext>
            </a:extLst>
          </p:cNvPr>
          <p:cNvCxnSpPr>
            <a:stCxn id="30" idx="3"/>
          </p:cNvCxnSpPr>
          <p:nvPr/>
        </p:nvCxnSpPr>
        <p:spPr>
          <a:xfrm flipH="1" flipV="1">
            <a:off x="8017041" y="4913140"/>
            <a:ext cx="1077561" cy="30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B67C6D-F404-2B47-E523-25C6E4726856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8007313" y="4186646"/>
            <a:ext cx="0" cy="5801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CACA233-D394-3F48-1E60-F8CA8FB0C47A}"/>
              </a:ext>
            </a:extLst>
          </p:cNvPr>
          <p:cNvSpPr txBox="1"/>
          <p:nvPr/>
        </p:nvSpPr>
        <p:spPr>
          <a:xfrm>
            <a:off x="2057399" y="5475814"/>
            <a:ext cx="762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Collecting the dots            </a:t>
            </a:r>
            <a:r>
              <a:rPr lang="en-GB" sz="2400" dirty="0">
                <a:sym typeface="Wingdings" panose="05000000000000000000" pitchFamily="2" charset="2"/>
              </a:rPr>
              <a:t></a:t>
            </a:r>
            <a:r>
              <a:rPr lang="en-GB" sz="2400" dirty="0"/>
              <a:t> </a:t>
            </a:r>
            <a:r>
              <a:rPr lang="en-GB" sz="2400" dirty="0">
                <a:sym typeface="Wingdings" panose="05000000000000000000" pitchFamily="2" charset="2"/>
              </a:rPr>
              <a:t></a:t>
            </a:r>
            <a:r>
              <a:rPr lang="en-GB" sz="2400" dirty="0"/>
              <a:t> </a:t>
            </a:r>
            <a:r>
              <a:rPr lang="en-GB" sz="2400" dirty="0">
                <a:sym typeface="Wingdings" panose="05000000000000000000" pitchFamily="2" charset="2"/>
              </a:rPr>
              <a:t>          Connecting the dots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40166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B78E05B38A9488B9F5B52F6712998" ma:contentTypeVersion="13" ma:contentTypeDescription="Create a new document." ma:contentTypeScope="" ma:versionID="69323dfc37a6ee6a2dee122ca99fff24">
  <xsd:schema xmlns:xsd="http://www.w3.org/2001/XMLSchema" xmlns:xs="http://www.w3.org/2001/XMLSchema" xmlns:p="http://schemas.microsoft.com/office/2006/metadata/properties" xmlns:ns3="7ee93d32-ef13-4f3b-84c0-0e5335f3b888" xmlns:ns4="00bb7c12-3fce-4658-aeaa-e20a98406595" targetNamespace="http://schemas.microsoft.com/office/2006/metadata/properties" ma:root="true" ma:fieldsID="be9c16e70b1d78c54f60c0b62ef4de2d" ns3:_="" ns4:_="">
    <xsd:import namespace="7ee93d32-ef13-4f3b-84c0-0e5335f3b888"/>
    <xsd:import namespace="00bb7c12-3fce-4658-aeaa-e20a9840659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93d32-ef13-4f3b-84c0-0e5335f3b8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b7c12-3fce-4658-aeaa-e20a98406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0bb7c12-3fce-4658-aeaa-e20a98406595" xsi:nil="true"/>
  </documentManagement>
</p:properties>
</file>

<file path=customXml/itemProps1.xml><?xml version="1.0" encoding="utf-8"?>
<ds:datastoreItem xmlns:ds="http://schemas.openxmlformats.org/officeDocument/2006/customXml" ds:itemID="{8AA55B04-7BE4-46C3-81A8-C96DC444DD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23C1EF-1F89-4390-A512-73DF962770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e93d32-ef13-4f3b-84c0-0e5335f3b888"/>
    <ds:schemaRef ds:uri="00bb7c12-3fce-4658-aeaa-e20a984065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0A2004-91FC-4575-8725-1E374297D7BF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00bb7c12-3fce-4658-aeaa-e20a98406595"/>
    <ds:schemaRef ds:uri="http://schemas.microsoft.com/office/2006/metadata/properties"/>
    <ds:schemaRef ds:uri="http://schemas.microsoft.com/office/infopath/2007/PartnerControls"/>
    <ds:schemaRef ds:uri="7ee93d32-ef13-4f3b-84c0-0e5335f3b888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639</Words>
  <Application>Microsoft Office PowerPoint</Application>
  <PresentationFormat>Widescreen</PresentationFormat>
  <Paragraphs>104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Effective Revision</vt:lpstr>
      <vt:lpstr>PowerPoint Presentation</vt:lpstr>
      <vt:lpstr>1) Environment Design</vt:lpstr>
      <vt:lpstr>Types of Procrastination</vt:lpstr>
      <vt:lpstr>Types of Procrastination</vt:lpstr>
      <vt:lpstr>Types of Procrastination</vt:lpstr>
      <vt:lpstr>Solutions for Procrastination</vt:lpstr>
      <vt:lpstr>The Command Verbs Table</vt:lpstr>
      <vt:lpstr>Turning Information into Knowledge</vt:lpstr>
      <vt:lpstr>Turning Information into Knowledge</vt:lpstr>
      <vt:lpstr>Techniques to test yourself</vt:lpstr>
      <vt:lpstr>Techniques to test yourself</vt:lpstr>
      <vt:lpstr>Techniques to test your future-self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Revision</dc:title>
  <dc:creator>Helen Sharp</dc:creator>
  <cp:lastModifiedBy>Harriet Metcalfe</cp:lastModifiedBy>
  <cp:revision>1</cp:revision>
  <dcterms:created xsi:type="dcterms:W3CDTF">2023-02-05T14:27:08Z</dcterms:created>
  <dcterms:modified xsi:type="dcterms:W3CDTF">2023-02-08T10:44:17Z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0x010100AEBB78E05B38A9488B9F5B52F6712998</vt:lpwstr>
  </property>
</Properties>
</file>