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8" r:id="rId2"/>
    <p:sldId id="400" r:id="rId3"/>
    <p:sldId id="500" r:id="rId4"/>
    <p:sldId id="523" r:id="rId5"/>
    <p:sldId id="524" r:id="rId6"/>
    <p:sldId id="502" r:id="rId7"/>
    <p:sldId id="556" r:id="rId8"/>
    <p:sldId id="557" r:id="rId9"/>
    <p:sldId id="503" r:id="rId10"/>
    <p:sldId id="504" r:id="rId11"/>
    <p:sldId id="511" r:id="rId12"/>
    <p:sldId id="476" r:id="rId13"/>
    <p:sldId id="477" r:id="rId14"/>
    <p:sldId id="432" r:id="rId15"/>
    <p:sldId id="527" r:id="rId16"/>
    <p:sldId id="529" r:id="rId17"/>
    <p:sldId id="528" r:id="rId18"/>
    <p:sldId id="508" r:id="rId19"/>
    <p:sldId id="540" r:id="rId20"/>
    <p:sldId id="541" r:id="rId21"/>
    <p:sldId id="542" r:id="rId22"/>
    <p:sldId id="536" r:id="rId23"/>
    <p:sldId id="538" r:id="rId24"/>
    <p:sldId id="537" r:id="rId25"/>
    <p:sldId id="539" r:id="rId26"/>
    <p:sldId id="510" r:id="rId27"/>
    <p:sldId id="506" r:id="rId28"/>
    <p:sldId id="507" r:id="rId29"/>
    <p:sldId id="433" r:id="rId30"/>
    <p:sldId id="512" r:id="rId31"/>
    <p:sldId id="544" r:id="rId32"/>
    <p:sldId id="546" r:id="rId33"/>
    <p:sldId id="547" r:id="rId34"/>
    <p:sldId id="548" r:id="rId35"/>
    <p:sldId id="545" r:id="rId36"/>
    <p:sldId id="513" r:id="rId37"/>
    <p:sldId id="514" r:id="rId38"/>
    <p:sldId id="434" r:id="rId39"/>
    <p:sldId id="552" r:id="rId40"/>
    <p:sldId id="516" r:id="rId41"/>
    <p:sldId id="551" r:id="rId42"/>
    <p:sldId id="517" r:id="rId43"/>
    <p:sldId id="518" r:id="rId44"/>
    <p:sldId id="445" r:id="rId45"/>
    <p:sldId id="554" r:id="rId46"/>
    <p:sldId id="555" r:id="rId47"/>
    <p:sldId id="549" r:id="rId48"/>
    <p:sldId id="520" r:id="rId49"/>
    <p:sldId id="52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AF6"/>
    <a:srgbClr val="FF99FF"/>
    <a:srgbClr val="FFCCFF"/>
    <a:srgbClr val="CCFF66"/>
    <a:srgbClr val="FFD5FF"/>
    <a:srgbClr val="FFE5FF"/>
    <a:srgbClr val="85BAE1"/>
    <a:srgbClr val="87BCE4"/>
    <a:srgbClr val="86BAE2"/>
    <a:srgbClr val="7E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38" autoAdjust="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1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41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2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3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1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377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408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470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94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87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562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997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277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17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713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39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188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227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6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51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77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152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277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90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310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38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553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367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70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366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3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88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23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295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3185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956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56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6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17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02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9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7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0710" y="1210802"/>
            <a:ext cx="117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Addition &amp; Subtraction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2 – Week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715072"/>
            <a:ext cx="1434065" cy="143406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4333787" y="263819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4333787" y="306658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4521915" y="2435954"/>
            <a:ext cx="547117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Part-whole model</a:t>
            </a:r>
          </a:p>
          <a:p>
            <a:endParaRPr lang="en-GB" sz="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Addition symbol</a:t>
            </a:r>
          </a:p>
          <a:p>
            <a:endParaRPr lang="en-GB" sz="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Fact families – addition facts</a:t>
            </a:r>
          </a:p>
          <a:p>
            <a:endParaRPr lang="en-GB" sz="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Number bonds within 10</a:t>
            </a:r>
          </a:p>
          <a:p>
            <a:endParaRPr lang="en-GB" sz="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Systematic number bonds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255060-4E5A-4C0D-B961-7B7CF6FCF0FF}"/>
              </a:ext>
            </a:extLst>
          </p:cNvPr>
          <p:cNvSpPr/>
          <p:nvPr/>
        </p:nvSpPr>
        <p:spPr>
          <a:xfrm>
            <a:off x="4333787" y="349498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4D8757-673C-4217-AF1E-277DC43EDC97}"/>
              </a:ext>
            </a:extLst>
          </p:cNvPr>
          <p:cNvSpPr/>
          <p:nvPr/>
        </p:nvSpPr>
        <p:spPr>
          <a:xfrm>
            <a:off x="4333787" y="392337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1FC4B4-F776-4287-9ED6-B045A82DF8DC}"/>
              </a:ext>
            </a:extLst>
          </p:cNvPr>
          <p:cNvSpPr/>
          <p:nvPr/>
        </p:nvSpPr>
        <p:spPr>
          <a:xfrm>
            <a:off x="4333787" y="435176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15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A3FBBF-B467-431F-AA69-9D1DFABE7966}"/>
              </a:ext>
            </a:extLst>
          </p:cNvPr>
          <p:cNvGrpSpPr/>
          <p:nvPr/>
        </p:nvGrpSpPr>
        <p:grpSpPr>
          <a:xfrm>
            <a:off x="446469" y="1492727"/>
            <a:ext cx="5438861" cy="4312892"/>
            <a:chOff x="524608" y="1446677"/>
            <a:chExt cx="5438861" cy="45494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2E2719-1CC2-4767-8A97-194FCB303A53}"/>
                </a:ext>
              </a:extLst>
            </p:cNvPr>
            <p:cNvGrpSpPr/>
            <p:nvPr/>
          </p:nvGrpSpPr>
          <p:grpSpPr>
            <a:xfrm rot="5400000">
              <a:off x="425599" y="1545686"/>
              <a:ext cx="4549442" cy="4351423"/>
              <a:chOff x="361197" y="1448916"/>
              <a:chExt cx="2298149" cy="227765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B5A8C40-9DEF-4506-864B-78CB26E76A16}"/>
                  </a:ext>
                </a:extLst>
              </p:cNvPr>
              <p:cNvGrpSpPr/>
              <p:nvPr/>
            </p:nvGrpSpPr>
            <p:grpSpPr>
              <a:xfrm>
                <a:off x="361197" y="1851859"/>
                <a:ext cx="1410813" cy="1291829"/>
                <a:chOff x="662016" y="872210"/>
                <a:chExt cx="1410813" cy="1291829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886D4D5-F29B-4303-9112-6141F09B6DC9}"/>
                    </a:ext>
                  </a:extLst>
                </p:cNvPr>
                <p:cNvSpPr/>
                <p:nvPr/>
              </p:nvSpPr>
              <p:spPr>
                <a:xfrm>
                  <a:off x="662016" y="872210"/>
                  <a:ext cx="944300" cy="90257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B7F8F58-DA61-41FB-A085-6E5C841E6A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69381" y="1653911"/>
                  <a:ext cx="603448" cy="5101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65DD3F-6387-4D78-A0A5-48425E852FC9}"/>
                  </a:ext>
                </a:extLst>
              </p:cNvPr>
              <p:cNvSpPr/>
              <p:nvPr/>
            </p:nvSpPr>
            <p:spPr>
              <a:xfrm>
                <a:off x="1715046" y="1851859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D3ACA7C-D561-47F2-8ED8-90A7F80C36E4}"/>
                  </a:ext>
                </a:extLst>
              </p:cNvPr>
              <p:cNvSpPr/>
              <p:nvPr/>
            </p:nvSpPr>
            <p:spPr>
              <a:xfrm>
                <a:off x="1715046" y="282400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BBD2E3B-2BE7-4941-87E8-2210A4C944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9226" y="1448916"/>
                <a:ext cx="603448" cy="5101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4616AF-49ED-4077-946E-98488349C54E}"/>
                  </a:ext>
                </a:extLst>
              </p:cNvPr>
              <p:cNvCxnSpPr>
                <a:cxnSpLocks/>
                <a:stCxn id="16" idx="6"/>
                <a:endCxn id="10" idx="2"/>
              </p:cNvCxnSpPr>
              <p:nvPr/>
            </p:nvCxnSpPr>
            <p:spPr>
              <a:xfrm>
                <a:off x="1305497" y="2303145"/>
                <a:ext cx="40954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4729F2-775C-41B2-BF19-33B02357B7A2}"/>
                </a:ext>
              </a:extLst>
            </p:cNvPr>
            <p:cNvSpPr/>
            <p:nvPr/>
          </p:nvSpPr>
          <p:spPr>
            <a:xfrm rot="5400000">
              <a:off x="4166622" y="4199271"/>
              <a:ext cx="1869347" cy="17243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F00ABE-9274-4116-B484-029D2FE15D74}"/>
              </a:ext>
            </a:extLst>
          </p:cNvPr>
          <p:cNvGrpSpPr/>
          <p:nvPr/>
        </p:nvGrpSpPr>
        <p:grpSpPr>
          <a:xfrm>
            <a:off x="6320983" y="1492727"/>
            <a:ext cx="5438861" cy="4312892"/>
            <a:chOff x="6297197" y="1446677"/>
            <a:chExt cx="5438861" cy="45494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BC9528-67D2-4E73-B00B-B3C9269ACF7F}"/>
                </a:ext>
              </a:extLst>
            </p:cNvPr>
            <p:cNvGrpSpPr/>
            <p:nvPr/>
          </p:nvGrpSpPr>
          <p:grpSpPr>
            <a:xfrm rot="5400000">
              <a:off x="6198188" y="1545686"/>
              <a:ext cx="4549442" cy="4351423"/>
              <a:chOff x="361197" y="1448916"/>
              <a:chExt cx="2298149" cy="227765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5E5314-6CD9-4530-A9C9-DC142D28D7B4}"/>
                  </a:ext>
                </a:extLst>
              </p:cNvPr>
              <p:cNvGrpSpPr/>
              <p:nvPr/>
            </p:nvGrpSpPr>
            <p:grpSpPr>
              <a:xfrm>
                <a:off x="361197" y="1851859"/>
                <a:ext cx="1410813" cy="1291829"/>
                <a:chOff x="662016" y="872210"/>
                <a:chExt cx="1410813" cy="1291829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1899EDE-12D7-400C-9EF9-B11853C8C088}"/>
                    </a:ext>
                  </a:extLst>
                </p:cNvPr>
                <p:cNvSpPr/>
                <p:nvPr/>
              </p:nvSpPr>
              <p:spPr>
                <a:xfrm>
                  <a:off x="662016" y="872210"/>
                  <a:ext cx="944300" cy="90257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2792352-C771-4CAB-80A7-290EA3C462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69381" y="1653911"/>
                  <a:ext cx="603448" cy="5101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9D9BBD1-D1FD-4FD0-A2B0-E39ADAD70AE6}"/>
                  </a:ext>
                </a:extLst>
              </p:cNvPr>
              <p:cNvSpPr/>
              <p:nvPr/>
            </p:nvSpPr>
            <p:spPr>
              <a:xfrm>
                <a:off x="1715046" y="1851859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1101D0F-C66C-4D5F-9E88-24766FCFD4F8}"/>
                  </a:ext>
                </a:extLst>
              </p:cNvPr>
              <p:cNvSpPr/>
              <p:nvPr/>
            </p:nvSpPr>
            <p:spPr>
              <a:xfrm>
                <a:off x="1715046" y="282400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844478-7C22-46AC-BC65-304B9024AF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9226" y="1448916"/>
                <a:ext cx="603448" cy="5101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0180B08-E8AC-4E9D-A3AC-EF817ED89F6D}"/>
                  </a:ext>
                </a:extLst>
              </p:cNvPr>
              <p:cNvCxnSpPr>
                <a:cxnSpLocks/>
                <a:stCxn id="26" idx="6"/>
                <a:endCxn id="21" idx="2"/>
              </p:cNvCxnSpPr>
              <p:nvPr/>
            </p:nvCxnSpPr>
            <p:spPr>
              <a:xfrm>
                <a:off x="1305497" y="2303145"/>
                <a:ext cx="40954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BABE7D8-7478-4DF9-A92B-F89E0D1FEE05}"/>
                </a:ext>
              </a:extLst>
            </p:cNvPr>
            <p:cNvSpPr/>
            <p:nvPr/>
          </p:nvSpPr>
          <p:spPr>
            <a:xfrm rot="5400000">
              <a:off x="9939211" y="4199271"/>
              <a:ext cx="1869347" cy="17243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609267E-CA70-4C2A-A2A2-97D17F6181D4}"/>
              </a:ext>
            </a:extLst>
          </p:cNvPr>
          <p:cNvSpPr txBox="1"/>
          <p:nvPr/>
        </p:nvSpPr>
        <p:spPr>
          <a:xfrm>
            <a:off x="2607586" y="1683228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0A6FCD-86BE-40A1-ACA5-C8385EF8C489}"/>
              </a:ext>
            </a:extLst>
          </p:cNvPr>
          <p:cNvSpPr txBox="1"/>
          <p:nvPr/>
        </p:nvSpPr>
        <p:spPr>
          <a:xfrm>
            <a:off x="8477198" y="1683227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ED3805-012F-4695-A764-DEE521A0CED0}"/>
              </a:ext>
            </a:extLst>
          </p:cNvPr>
          <p:cNvSpPr txBox="1"/>
          <p:nvPr/>
        </p:nvSpPr>
        <p:spPr>
          <a:xfrm>
            <a:off x="755257" y="427804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08A46B-1096-4AFC-A953-3ECF5E86FBD8}"/>
              </a:ext>
            </a:extLst>
          </p:cNvPr>
          <p:cNvSpPr txBox="1"/>
          <p:nvPr/>
        </p:nvSpPr>
        <p:spPr>
          <a:xfrm>
            <a:off x="2617418" y="427804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3A57CD-FCF9-4DD6-9CDC-0EB8A3525BDB}"/>
              </a:ext>
            </a:extLst>
          </p:cNvPr>
          <p:cNvSpPr txBox="1"/>
          <p:nvPr/>
        </p:nvSpPr>
        <p:spPr>
          <a:xfrm>
            <a:off x="4469770" y="427804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A2F77E-2CA2-4FDA-AFF7-C35707DB5709}"/>
              </a:ext>
            </a:extLst>
          </p:cNvPr>
          <p:cNvSpPr txBox="1"/>
          <p:nvPr/>
        </p:nvSpPr>
        <p:spPr>
          <a:xfrm>
            <a:off x="6624577" y="427804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035BB8-CE93-49E3-9889-AE4377FF3DD0}"/>
              </a:ext>
            </a:extLst>
          </p:cNvPr>
          <p:cNvSpPr txBox="1"/>
          <p:nvPr/>
        </p:nvSpPr>
        <p:spPr>
          <a:xfrm>
            <a:off x="8486738" y="427804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BE48C3-6961-4179-B35D-3D02DD2A9AB6}"/>
              </a:ext>
            </a:extLst>
          </p:cNvPr>
          <p:cNvSpPr txBox="1"/>
          <p:nvPr/>
        </p:nvSpPr>
        <p:spPr>
          <a:xfrm>
            <a:off x="10339090" y="427804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A82191-E297-480A-99B1-6A10CCC8AC72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14322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78477" y="364480"/>
            <a:ext cx="697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part-whole model to the correct total.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AEDD8-1E33-4259-915A-F4A7F86EAB10}"/>
              </a:ext>
            </a:extLst>
          </p:cNvPr>
          <p:cNvSpPr/>
          <p:nvPr/>
        </p:nvSpPr>
        <p:spPr>
          <a:xfrm>
            <a:off x="9395650" y="1428202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2F831E-C498-4EC4-A657-B2CF0DE7966D}"/>
              </a:ext>
            </a:extLst>
          </p:cNvPr>
          <p:cNvSpPr/>
          <p:nvPr/>
        </p:nvSpPr>
        <p:spPr>
          <a:xfrm>
            <a:off x="9395650" y="2755058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60F917-D562-461A-B2DD-7BAEE36AD86F}"/>
              </a:ext>
            </a:extLst>
          </p:cNvPr>
          <p:cNvSpPr/>
          <p:nvPr/>
        </p:nvSpPr>
        <p:spPr>
          <a:xfrm>
            <a:off x="9398366" y="4084506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91D44C-4C7A-4080-A7AF-C5D7C2478E3C}"/>
              </a:ext>
            </a:extLst>
          </p:cNvPr>
          <p:cNvSpPr/>
          <p:nvPr/>
        </p:nvSpPr>
        <p:spPr>
          <a:xfrm>
            <a:off x="9395650" y="5413954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C9E13B-3565-41AD-A669-566625F0E82F}"/>
              </a:ext>
            </a:extLst>
          </p:cNvPr>
          <p:cNvSpPr txBox="1"/>
          <p:nvPr/>
        </p:nvSpPr>
        <p:spPr>
          <a:xfrm>
            <a:off x="9708095" y="1414957"/>
            <a:ext cx="128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397A06-D1AE-43E1-A4C0-305B05BC31FE}"/>
              </a:ext>
            </a:extLst>
          </p:cNvPr>
          <p:cNvSpPr txBox="1"/>
          <p:nvPr/>
        </p:nvSpPr>
        <p:spPr>
          <a:xfrm>
            <a:off x="9708095" y="2772158"/>
            <a:ext cx="128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0B8F25-63FC-4FD8-9095-B49AE25AEEA4}"/>
              </a:ext>
            </a:extLst>
          </p:cNvPr>
          <p:cNvSpPr txBox="1"/>
          <p:nvPr/>
        </p:nvSpPr>
        <p:spPr>
          <a:xfrm>
            <a:off x="9708095" y="4080198"/>
            <a:ext cx="128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BAAA16-4759-4FA1-BE84-77746A6D5B52}"/>
              </a:ext>
            </a:extLst>
          </p:cNvPr>
          <p:cNvSpPr txBox="1"/>
          <p:nvPr/>
        </p:nvSpPr>
        <p:spPr>
          <a:xfrm>
            <a:off x="9708095" y="5427568"/>
            <a:ext cx="128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EB4860-5E85-4967-9158-45E19FD79837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657291" y="2821402"/>
            <a:ext cx="5741075" cy="1766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4FEDB6-41E9-490D-803E-D4129469AD97}"/>
              </a:ext>
            </a:extLst>
          </p:cNvPr>
          <p:cNvGrpSpPr/>
          <p:nvPr/>
        </p:nvGrpSpPr>
        <p:grpSpPr>
          <a:xfrm>
            <a:off x="641089" y="1410986"/>
            <a:ext cx="4277890" cy="4511549"/>
            <a:chOff x="1933980" y="1936580"/>
            <a:chExt cx="1954630" cy="20921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6AF8BE-1EE6-4571-875B-5B350DB147CB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1BF29F5-EF0F-4CFC-B0A3-639A80317FBD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6743D17-0CBB-40D0-AECE-2E872A2881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0ED77ED-2955-4EF8-82A7-55AE331FA9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CAE09-01D1-4D9A-940B-B28B54A44C46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1D00F23-699C-4600-A3CF-B13ED8CCD326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1199C80F-71E9-49C9-96CE-FFEDBF03D406}"/>
              </a:ext>
            </a:extLst>
          </p:cNvPr>
          <p:cNvSpPr/>
          <p:nvPr/>
        </p:nvSpPr>
        <p:spPr>
          <a:xfrm>
            <a:off x="848292" y="488482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153E51-70BF-4B95-8E9C-BF0DA81CADD8}"/>
              </a:ext>
            </a:extLst>
          </p:cNvPr>
          <p:cNvSpPr/>
          <p:nvPr/>
        </p:nvSpPr>
        <p:spPr>
          <a:xfrm>
            <a:off x="1333544" y="530137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F60A2D-5280-4EBA-99D0-714F5580F379}"/>
              </a:ext>
            </a:extLst>
          </p:cNvPr>
          <p:cNvSpPr txBox="1"/>
          <p:nvPr/>
        </p:nvSpPr>
        <p:spPr>
          <a:xfrm>
            <a:off x="2091746" y="1718512"/>
            <a:ext cx="1283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5BF2388-BCDC-47AD-AEE4-950AAD452954}"/>
              </a:ext>
            </a:extLst>
          </p:cNvPr>
          <p:cNvSpPr/>
          <p:nvPr/>
        </p:nvSpPr>
        <p:spPr>
          <a:xfrm>
            <a:off x="1033634" y="435119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021B78-1174-4E07-A2C4-7847C8CF8107}"/>
              </a:ext>
            </a:extLst>
          </p:cNvPr>
          <p:cNvSpPr/>
          <p:nvPr/>
        </p:nvSpPr>
        <p:spPr>
          <a:xfrm>
            <a:off x="1972682" y="522149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701F745-C68A-4493-9FA9-661BB742223D}"/>
              </a:ext>
            </a:extLst>
          </p:cNvPr>
          <p:cNvSpPr/>
          <p:nvPr/>
        </p:nvSpPr>
        <p:spPr>
          <a:xfrm>
            <a:off x="2128994" y="465092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C8FD71-13F0-4F45-B989-CBC0E456B1E2}"/>
              </a:ext>
            </a:extLst>
          </p:cNvPr>
          <p:cNvSpPr/>
          <p:nvPr/>
        </p:nvSpPr>
        <p:spPr>
          <a:xfrm>
            <a:off x="1492112" y="470482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047CF53-50E9-4589-A38F-81E6DA00F9C5}"/>
              </a:ext>
            </a:extLst>
          </p:cNvPr>
          <p:cNvSpPr/>
          <p:nvPr/>
        </p:nvSpPr>
        <p:spPr>
          <a:xfrm>
            <a:off x="3351347" y="478953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FBD039-BBEB-47FD-80FB-A53BC45725D4}"/>
              </a:ext>
            </a:extLst>
          </p:cNvPr>
          <p:cNvSpPr/>
          <p:nvPr/>
        </p:nvSpPr>
        <p:spPr>
          <a:xfrm>
            <a:off x="3900644" y="447203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97BC1F9-2B59-4E9F-9187-5A0161F96AD4}"/>
              </a:ext>
            </a:extLst>
          </p:cNvPr>
          <p:cNvSpPr/>
          <p:nvPr/>
        </p:nvSpPr>
        <p:spPr>
          <a:xfrm>
            <a:off x="3900644" y="50176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0730F1-BF19-4CE4-906F-44914330EBD7}"/>
              </a:ext>
            </a:extLst>
          </p:cNvPr>
          <p:cNvSpPr/>
          <p:nvPr/>
        </p:nvSpPr>
        <p:spPr>
          <a:xfrm>
            <a:off x="1693544" y="420353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C0C8FB-3823-447F-8F09-063EA0394DD6}"/>
              </a:ext>
            </a:extLst>
          </p:cNvPr>
          <p:cNvSpPr txBox="1"/>
          <p:nvPr/>
        </p:nvSpPr>
        <p:spPr>
          <a:xfrm>
            <a:off x="361510" y="302131"/>
            <a:ext cx="719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Spot the mistake on the part-whole model.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EEAF1C-0766-4062-8E5F-E55C0713E69C}"/>
              </a:ext>
            </a:extLst>
          </p:cNvPr>
          <p:cNvGrpSpPr/>
          <p:nvPr/>
        </p:nvGrpSpPr>
        <p:grpSpPr>
          <a:xfrm>
            <a:off x="972393" y="1291716"/>
            <a:ext cx="4277890" cy="4511549"/>
            <a:chOff x="1933980" y="1936580"/>
            <a:chExt cx="1954630" cy="20921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99DA8E-1BC0-4997-8AE1-2B7FDA7B4B29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08E159A-D976-46FC-AAF1-06271B1C9B23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98528A5-5F36-484E-B8FD-291EF6791D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78FBFC6-F288-4620-A7B5-DF80B9C774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D0D610-7B40-4C57-A407-F992C012AF9A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24800-80D0-4B25-B7B4-90049A1E1877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736DD5B-E84C-4027-AD45-E7D5F0581258}"/>
              </a:ext>
            </a:extLst>
          </p:cNvPr>
          <p:cNvSpPr/>
          <p:nvPr/>
        </p:nvSpPr>
        <p:spPr>
          <a:xfrm>
            <a:off x="3992565" y="4619114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83BAA4-A987-41D9-B273-0D61C4C92557}"/>
              </a:ext>
            </a:extLst>
          </p:cNvPr>
          <p:cNvSpPr/>
          <p:nvPr/>
        </p:nvSpPr>
        <p:spPr>
          <a:xfrm>
            <a:off x="3599611" y="507173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01AFA5-84F7-4667-B9A2-E3E4D9EAADBC}"/>
              </a:ext>
            </a:extLst>
          </p:cNvPr>
          <p:cNvSpPr txBox="1"/>
          <p:nvPr/>
        </p:nvSpPr>
        <p:spPr>
          <a:xfrm>
            <a:off x="2423050" y="1599242"/>
            <a:ext cx="1283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77D649-F08A-4397-BD83-A6FE46F40392}"/>
              </a:ext>
            </a:extLst>
          </p:cNvPr>
          <p:cNvSpPr/>
          <p:nvPr/>
        </p:nvSpPr>
        <p:spPr>
          <a:xfrm>
            <a:off x="3455226" y="4321163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ECAA4C-BF09-47E8-A52E-A821B84CD78C}"/>
              </a:ext>
            </a:extLst>
          </p:cNvPr>
          <p:cNvSpPr/>
          <p:nvPr/>
        </p:nvSpPr>
        <p:spPr>
          <a:xfrm>
            <a:off x="4354816" y="509582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DDF97E-5B62-455C-A375-9F5F2AAB782F}"/>
              </a:ext>
            </a:extLst>
          </p:cNvPr>
          <p:cNvSpPr/>
          <p:nvPr/>
        </p:nvSpPr>
        <p:spPr>
          <a:xfrm>
            <a:off x="4714816" y="4501163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A4B30B-785B-46FC-9DA9-6C9B8CDE80CE}"/>
              </a:ext>
            </a:extLst>
          </p:cNvPr>
          <p:cNvSpPr/>
          <p:nvPr/>
        </p:nvSpPr>
        <p:spPr>
          <a:xfrm>
            <a:off x="1558538" y="423037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D593FD-24C2-48B8-BCA1-A6BE71F0ED06}"/>
              </a:ext>
            </a:extLst>
          </p:cNvPr>
          <p:cNvSpPr/>
          <p:nvPr/>
        </p:nvSpPr>
        <p:spPr>
          <a:xfrm>
            <a:off x="1513753" y="477557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696C92-20D0-4804-BFEF-D2A423753FCF}"/>
              </a:ext>
            </a:extLst>
          </p:cNvPr>
          <p:cNvSpPr/>
          <p:nvPr/>
        </p:nvSpPr>
        <p:spPr>
          <a:xfrm>
            <a:off x="2063050" y="445807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D0EDB5-8156-4FD7-8E7B-E7E843962DE7}"/>
              </a:ext>
            </a:extLst>
          </p:cNvPr>
          <p:cNvSpPr/>
          <p:nvPr/>
        </p:nvSpPr>
        <p:spPr>
          <a:xfrm>
            <a:off x="2063050" y="500373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318DFE-5F11-426C-8ABA-A9A9DEC2A615}"/>
              </a:ext>
            </a:extLst>
          </p:cNvPr>
          <p:cNvSpPr/>
          <p:nvPr/>
        </p:nvSpPr>
        <p:spPr>
          <a:xfrm>
            <a:off x="4172565" y="410003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2E79DF-50A4-49D7-8C10-D301D70431C8}"/>
              </a:ext>
            </a:extLst>
          </p:cNvPr>
          <p:cNvSpPr txBox="1"/>
          <p:nvPr/>
        </p:nvSpPr>
        <p:spPr>
          <a:xfrm>
            <a:off x="6421503" y="2648937"/>
            <a:ext cx="5010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whole is 10 (not 9).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red counters + 6 yellow counters.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12435D-6ED5-4FB1-850E-4B9EF409DBFC}"/>
              </a:ext>
            </a:extLst>
          </p:cNvPr>
          <p:cNvSpPr txBox="1"/>
          <p:nvPr/>
        </p:nvSpPr>
        <p:spPr>
          <a:xfrm>
            <a:off x="6421504" y="1722137"/>
            <a:ext cx="501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26703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84D71-BB76-4930-8A7D-E2B21B05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ardrop 27">
            <a:extLst>
              <a:ext uri="{FF2B5EF4-FFF2-40B4-BE49-F238E27FC236}">
                <a16:creationId xmlns:a16="http://schemas.microsoft.com/office/drawing/2014/main" id="{3C96A48F-46E7-45C9-A2D7-86492B8C66F6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EB0D4-3823-4E83-B929-50F2086B9248}"/>
              </a:ext>
            </a:extLst>
          </p:cNvPr>
          <p:cNvSpPr txBox="1"/>
          <p:nvPr/>
        </p:nvSpPr>
        <p:spPr>
          <a:xfrm>
            <a:off x="319568" y="261310"/>
            <a:ext cx="11065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can you sort the fruit?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76165C-AFEB-4D39-A10B-AAFEF5E72C6E}"/>
              </a:ext>
            </a:extLst>
          </p:cNvPr>
          <p:cNvSpPr txBox="1"/>
          <p:nvPr/>
        </p:nvSpPr>
        <p:spPr>
          <a:xfrm>
            <a:off x="319567" y="3343569"/>
            <a:ext cx="635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Draw part-whole models to show this.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1384C5-654D-4973-B513-D1E0D982E7E1}"/>
              </a:ext>
            </a:extLst>
          </p:cNvPr>
          <p:cNvSpPr txBox="1"/>
          <p:nvPr/>
        </p:nvSpPr>
        <p:spPr>
          <a:xfrm>
            <a:off x="8642352" y="1677201"/>
            <a:ext cx="1283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9BC4EE-746F-4880-A14A-452A3859D1FC}"/>
              </a:ext>
            </a:extLst>
          </p:cNvPr>
          <p:cNvSpPr txBox="1"/>
          <p:nvPr/>
        </p:nvSpPr>
        <p:spPr>
          <a:xfrm>
            <a:off x="319568" y="4177229"/>
            <a:ext cx="6253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Red fruit and green fruit.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Apples and not apples.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Hard fruit and soft fruit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Large fruit and small fruit.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1075FC-0C00-43EA-9249-B26A029D83E1}"/>
              </a:ext>
            </a:extLst>
          </p:cNvPr>
          <p:cNvSpPr txBox="1"/>
          <p:nvPr/>
        </p:nvSpPr>
        <p:spPr>
          <a:xfrm>
            <a:off x="7466206" y="6072571"/>
            <a:ext cx="363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Sorted by colour</a:t>
            </a:r>
          </a:p>
        </p:txBody>
      </p:sp>
    </p:spTree>
    <p:extLst>
      <p:ext uri="{BB962C8B-B14F-4D97-AF65-F5344CB8AC3E}">
        <p14:creationId xmlns:p14="http://schemas.microsoft.com/office/powerpoint/2010/main" val="3880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Addition symbol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2900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76604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27851" y="342914"/>
            <a:ext cx="1038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41ED19-B5CB-43D9-AD60-A58D8156BBC2}"/>
              </a:ext>
            </a:extLst>
          </p:cNvPr>
          <p:cNvSpPr txBox="1"/>
          <p:nvPr/>
        </p:nvSpPr>
        <p:spPr>
          <a:xfrm>
            <a:off x="691594" y="1924997"/>
            <a:ext cx="5149687" cy="195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red counters plus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yellow counters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equal to ______ counters.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BB806A-F9AC-4C8F-8C10-7034E1EDB386}"/>
              </a:ext>
            </a:extLst>
          </p:cNvPr>
          <p:cNvGrpSpPr/>
          <p:nvPr/>
        </p:nvGrpSpPr>
        <p:grpSpPr>
          <a:xfrm rot="16200000">
            <a:off x="6951741" y="973470"/>
            <a:ext cx="3991862" cy="4511549"/>
            <a:chOff x="1933980" y="1936580"/>
            <a:chExt cx="1954630" cy="2092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832674-AB2F-4FD7-9679-C929A4E2AC0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CA48E66-943A-45AA-AA93-2FCFB86C4E8A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AF59400-5FEF-4121-8DA6-558B68B34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75E76A1-16CA-4D1A-A054-6F3FC87B1E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EC0B17-6361-45B7-9A73-736B117F25BC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76E467-BCE6-404D-B01C-C01A2E84012A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DF5AB7E-3F3E-47CE-831E-F52E87A5DFEE}"/>
              </a:ext>
            </a:extLst>
          </p:cNvPr>
          <p:cNvSpPr txBox="1"/>
          <p:nvPr/>
        </p:nvSpPr>
        <p:spPr>
          <a:xfrm>
            <a:off x="7096396" y="2621941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E9A92B-B991-493F-A421-8F5A2317965B}"/>
              </a:ext>
            </a:extLst>
          </p:cNvPr>
          <p:cNvSpPr txBox="1"/>
          <p:nvPr/>
        </p:nvSpPr>
        <p:spPr>
          <a:xfrm>
            <a:off x="9667051" y="147998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B729E-6BBD-429B-8003-B6C444357E49}"/>
              </a:ext>
            </a:extLst>
          </p:cNvPr>
          <p:cNvSpPr txBox="1"/>
          <p:nvPr/>
        </p:nvSpPr>
        <p:spPr>
          <a:xfrm>
            <a:off x="9705150" y="3599889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6114C6-3B97-4034-9922-B018F1FCA608}"/>
              </a:ext>
            </a:extLst>
          </p:cNvPr>
          <p:cNvSpPr/>
          <p:nvPr/>
        </p:nvSpPr>
        <p:spPr>
          <a:xfrm>
            <a:off x="2778770" y="51691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FD935F-8B75-4682-98B0-BCE668126104}"/>
              </a:ext>
            </a:extLst>
          </p:cNvPr>
          <p:cNvSpPr/>
          <p:nvPr/>
        </p:nvSpPr>
        <p:spPr>
          <a:xfrm>
            <a:off x="3469269" y="76843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6C5D9E-CC68-42FF-9787-02F99F1BDA20}"/>
              </a:ext>
            </a:extLst>
          </p:cNvPr>
          <p:cNvSpPr/>
          <p:nvPr/>
        </p:nvSpPr>
        <p:spPr>
          <a:xfrm>
            <a:off x="4194837" y="51691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68DFDC-2FD4-49F3-A4BE-4A6362CD90C2}"/>
              </a:ext>
            </a:extLst>
          </p:cNvPr>
          <p:cNvSpPr/>
          <p:nvPr/>
        </p:nvSpPr>
        <p:spPr>
          <a:xfrm>
            <a:off x="4926714" y="768430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C71912-0CE5-4AF1-8C18-A43B3CCE4E4C}"/>
              </a:ext>
            </a:extLst>
          </p:cNvPr>
          <p:cNvSpPr/>
          <p:nvPr/>
        </p:nvSpPr>
        <p:spPr>
          <a:xfrm>
            <a:off x="5696672" y="51150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8F7B9-0FA6-407A-8CE5-A1363C99CEC1}"/>
              </a:ext>
            </a:extLst>
          </p:cNvPr>
          <p:cNvSpPr txBox="1"/>
          <p:nvPr/>
        </p:nvSpPr>
        <p:spPr>
          <a:xfrm>
            <a:off x="784064" y="1919816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6A4B50-AE35-443D-8B50-992C477317D3}"/>
              </a:ext>
            </a:extLst>
          </p:cNvPr>
          <p:cNvSpPr txBox="1"/>
          <p:nvPr/>
        </p:nvSpPr>
        <p:spPr>
          <a:xfrm>
            <a:off x="784064" y="2578425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48F225-17BC-49A2-BFE6-975EF23DBE28}"/>
              </a:ext>
            </a:extLst>
          </p:cNvPr>
          <p:cNvSpPr txBox="1"/>
          <p:nvPr/>
        </p:nvSpPr>
        <p:spPr>
          <a:xfrm>
            <a:off x="2502094" y="3216902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83ECB7-BF21-422A-AA91-EB3ED60E80B9}"/>
              </a:ext>
            </a:extLst>
          </p:cNvPr>
          <p:cNvGrpSpPr/>
          <p:nvPr/>
        </p:nvGrpSpPr>
        <p:grpSpPr>
          <a:xfrm>
            <a:off x="725964" y="4950872"/>
            <a:ext cx="5330708" cy="1152000"/>
            <a:chOff x="3146323" y="4750473"/>
            <a:chExt cx="5330708" cy="11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77149F-F4C4-4AD9-AC49-6C45C70B4841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520C97-3AA4-45C7-A35E-03AD8C872F67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8F3D74F-AFB3-4719-878B-353020D6880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83994D-6D76-4901-8019-38127481DAC3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6DB423-1719-44D6-8A5A-CCF754FC0D44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CA6FC28-AF21-42C0-8410-DDFA2B78F067}"/>
              </a:ext>
            </a:extLst>
          </p:cNvPr>
          <p:cNvSpPr txBox="1"/>
          <p:nvPr/>
        </p:nvSpPr>
        <p:spPr>
          <a:xfrm>
            <a:off x="892256" y="511736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1CE97C-B34E-45C4-8EB0-F6EA8FCCEEEF}"/>
              </a:ext>
            </a:extLst>
          </p:cNvPr>
          <p:cNvSpPr txBox="1"/>
          <p:nvPr/>
        </p:nvSpPr>
        <p:spPr>
          <a:xfrm>
            <a:off x="2989593" y="511736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EB4BCC-7886-4195-A8DD-2CDED250EADA}"/>
              </a:ext>
            </a:extLst>
          </p:cNvPr>
          <p:cNvSpPr txBox="1"/>
          <p:nvPr/>
        </p:nvSpPr>
        <p:spPr>
          <a:xfrm>
            <a:off x="5066671" y="511736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94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05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270452" y="214144"/>
            <a:ext cx="1038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6114C6-3B97-4034-9922-B018F1FCA608}"/>
              </a:ext>
            </a:extLst>
          </p:cNvPr>
          <p:cNvSpPr/>
          <p:nvPr/>
        </p:nvSpPr>
        <p:spPr>
          <a:xfrm>
            <a:off x="3324259" y="54356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FD935F-8B75-4682-98B0-BCE668126104}"/>
              </a:ext>
            </a:extLst>
          </p:cNvPr>
          <p:cNvSpPr/>
          <p:nvPr/>
        </p:nvSpPr>
        <p:spPr>
          <a:xfrm>
            <a:off x="3837147" y="81433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6C5D9E-CC68-42FF-9787-02F99F1BDA20}"/>
              </a:ext>
            </a:extLst>
          </p:cNvPr>
          <p:cNvSpPr/>
          <p:nvPr/>
        </p:nvSpPr>
        <p:spPr>
          <a:xfrm>
            <a:off x="4350035" y="46649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68DFDC-2FD4-49F3-A4BE-4A6362CD90C2}"/>
              </a:ext>
            </a:extLst>
          </p:cNvPr>
          <p:cNvSpPr/>
          <p:nvPr/>
        </p:nvSpPr>
        <p:spPr>
          <a:xfrm>
            <a:off x="4635990" y="90171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C71912-0CE5-4AF1-8C18-A43B3CCE4E4C}"/>
              </a:ext>
            </a:extLst>
          </p:cNvPr>
          <p:cNvSpPr/>
          <p:nvPr/>
        </p:nvSpPr>
        <p:spPr>
          <a:xfrm>
            <a:off x="5105107" y="462244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AFA72D-7892-47AC-B7F5-6BBD910688BA}"/>
              </a:ext>
            </a:extLst>
          </p:cNvPr>
          <p:cNvSpPr/>
          <p:nvPr/>
        </p:nvSpPr>
        <p:spPr>
          <a:xfrm>
            <a:off x="2570069" y="491054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C45B56-44C1-45A5-893D-6D04C7592A5D}"/>
              </a:ext>
            </a:extLst>
          </p:cNvPr>
          <p:cNvSpPr/>
          <p:nvPr/>
        </p:nvSpPr>
        <p:spPr>
          <a:xfrm>
            <a:off x="2930069" y="95559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6E9B1F-E0D6-4BD8-9C0C-053862256012}"/>
              </a:ext>
            </a:extLst>
          </p:cNvPr>
          <p:cNvSpPr/>
          <p:nvPr/>
        </p:nvSpPr>
        <p:spPr>
          <a:xfrm>
            <a:off x="5405948" y="84486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3EB1BC-77BA-4C02-BA54-CC71586933D7}"/>
              </a:ext>
            </a:extLst>
          </p:cNvPr>
          <p:cNvGrpSpPr/>
          <p:nvPr/>
        </p:nvGrpSpPr>
        <p:grpSpPr>
          <a:xfrm>
            <a:off x="765292" y="5200149"/>
            <a:ext cx="5330708" cy="1152000"/>
            <a:chOff x="3146323" y="4750473"/>
            <a:chExt cx="5330708" cy="1152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9C59DD-2857-4930-80B2-BB0CE83B7E7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A7A477-DE47-4FD0-99E0-F9075943725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5305C4-4ECC-4451-A43F-9DA0D1A96759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E0C942-6A4A-4724-B5B6-82B98C954BDE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A4E10C-8418-4F08-BBBE-84B597215C45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64496B9-3472-48E0-939B-395DB5635FDB}"/>
              </a:ext>
            </a:extLst>
          </p:cNvPr>
          <p:cNvSpPr txBox="1"/>
          <p:nvPr/>
        </p:nvSpPr>
        <p:spPr>
          <a:xfrm>
            <a:off x="931584" y="5307646"/>
            <a:ext cx="82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481F70-53B4-4AE9-B1C6-1F2215708A0D}"/>
              </a:ext>
            </a:extLst>
          </p:cNvPr>
          <p:cNvSpPr txBox="1"/>
          <p:nvPr/>
        </p:nvSpPr>
        <p:spPr>
          <a:xfrm>
            <a:off x="3028921" y="5307646"/>
            <a:ext cx="82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B30372-2E06-43CC-B117-415E47C647AC}"/>
              </a:ext>
            </a:extLst>
          </p:cNvPr>
          <p:cNvSpPr txBox="1"/>
          <p:nvPr/>
        </p:nvSpPr>
        <p:spPr>
          <a:xfrm>
            <a:off x="5105999" y="5307646"/>
            <a:ext cx="82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E6E470-7688-47E9-99F0-0D54D3A22A41}"/>
              </a:ext>
            </a:extLst>
          </p:cNvPr>
          <p:cNvSpPr txBox="1"/>
          <p:nvPr/>
        </p:nvSpPr>
        <p:spPr>
          <a:xfrm>
            <a:off x="800691" y="2126982"/>
            <a:ext cx="5149687" cy="195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red counters plus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yellow counters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equal to ______ counters.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D614A4-FAA9-4426-8F08-80532B282ED3}"/>
              </a:ext>
            </a:extLst>
          </p:cNvPr>
          <p:cNvSpPr txBox="1"/>
          <p:nvPr/>
        </p:nvSpPr>
        <p:spPr>
          <a:xfrm>
            <a:off x="834169" y="2033308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86587F-8EFC-4F60-BB2E-961807781A57}"/>
              </a:ext>
            </a:extLst>
          </p:cNvPr>
          <p:cNvSpPr txBox="1"/>
          <p:nvPr/>
        </p:nvSpPr>
        <p:spPr>
          <a:xfrm>
            <a:off x="834169" y="2760744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27DCA7-60FA-41C9-AC11-6A8A267F7DD8}"/>
              </a:ext>
            </a:extLst>
          </p:cNvPr>
          <p:cNvSpPr txBox="1"/>
          <p:nvPr/>
        </p:nvSpPr>
        <p:spPr>
          <a:xfrm>
            <a:off x="2619241" y="3429187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BB806A-F9AC-4C8F-8C10-7034E1EDB386}"/>
              </a:ext>
            </a:extLst>
          </p:cNvPr>
          <p:cNvGrpSpPr/>
          <p:nvPr/>
        </p:nvGrpSpPr>
        <p:grpSpPr>
          <a:xfrm rot="16200000">
            <a:off x="7138966" y="1261346"/>
            <a:ext cx="3991862" cy="4511549"/>
            <a:chOff x="1933980" y="1936580"/>
            <a:chExt cx="1954630" cy="209211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9832674-AB2F-4FD7-9679-C929A4E2AC0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CA48E66-943A-45AA-AA93-2FCFB86C4E8A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AF59400-5FEF-4121-8DA6-558B68B34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75E76A1-16CA-4D1A-A054-6F3FC87B1E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EC0B17-6361-45B7-9A73-736B117F25BC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B76E467-BCE6-404D-B01C-C01A2E84012A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DF5AB7E-3F3E-47CE-831E-F52E87A5DFEE}"/>
              </a:ext>
            </a:extLst>
          </p:cNvPr>
          <p:cNvSpPr txBox="1"/>
          <p:nvPr/>
        </p:nvSpPr>
        <p:spPr>
          <a:xfrm>
            <a:off x="7283621" y="2929481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E9A92B-B991-493F-A421-8F5A2317965B}"/>
              </a:ext>
            </a:extLst>
          </p:cNvPr>
          <p:cNvSpPr txBox="1"/>
          <p:nvPr/>
        </p:nvSpPr>
        <p:spPr>
          <a:xfrm>
            <a:off x="9854276" y="187601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FB729E-6BBD-429B-8003-B6C444357E49}"/>
              </a:ext>
            </a:extLst>
          </p:cNvPr>
          <p:cNvSpPr txBox="1"/>
          <p:nvPr/>
        </p:nvSpPr>
        <p:spPr>
          <a:xfrm>
            <a:off x="9853661" y="3966423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45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05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270452" y="214144"/>
            <a:ext cx="1038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5AC24F-9633-4516-A775-073B013B00B3}"/>
              </a:ext>
            </a:extLst>
          </p:cNvPr>
          <p:cNvSpPr/>
          <p:nvPr/>
        </p:nvSpPr>
        <p:spPr>
          <a:xfrm>
            <a:off x="5490531" y="622080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6114C6-3B97-4034-9922-B018F1FCA608}"/>
              </a:ext>
            </a:extLst>
          </p:cNvPr>
          <p:cNvSpPr/>
          <p:nvPr/>
        </p:nvSpPr>
        <p:spPr>
          <a:xfrm>
            <a:off x="2401233" y="56031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FD935F-8B75-4682-98B0-BCE668126104}"/>
              </a:ext>
            </a:extLst>
          </p:cNvPr>
          <p:cNvSpPr/>
          <p:nvPr/>
        </p:nvSpPr>
        <p:spPr>
          <a:xfrm>
            <a:off x="2914121" y="83107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6C5D9E-CC68-42FF-9787-02F99F1BDA20}"/>
              </a:ext>
            </a:extLst>
          </p:cNvPr>
          <p:cNvSpPr/>
          <p:nvPr/>
        </p:nvSpPr>
        <p:spPr>
          <a:xfrm>
            <a:off x="3427009" y="483247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68DFDC-2FD4-49F3-A4BE-4A6362CD90C2}"/>
              </a:ext>
            </a:extLst>
          </p:cNvPr>
          <p:cNvSpPr/>
          <p:nvPr/>
        </p:nvSpPr>
        <p:spPr>
          <a:xfrm>
            <a:off x="3712964" y="91845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A8A28D-2445-47D4-96EF-153AA038A85B}"/>
              </a:ext>
            </a:extLst>
          </p:cNvPr>
          <p:cNvSpPr/>
          <p:nvPr/>
        </p:nvSpPr>
        <p:spPr>
          <a:xfrm>
            <a:off x="4167417" y="55520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C71912-0CE5-4AF1-8C18-A43B3CCE4E4C}"/>
              </a:ext>
            </a:extLst>
          </p:cNvPr>
          <p:cNvSpPr/>
          <p:nvPr/>
        </p:nvSpPr>
        <p:spPr>
          <a:xfrm>
            <a:off x="4621870" y="80483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4FFAC6-8DED-4824-B977-702F53CD482D}"/>
              </a:ext>
            </a:extLst>
          </p:cNvPr>
          <p:cNvSpPr/>
          <p:nvPr/>
        </p:nvSpPr>
        <p:spPr>
          <a:xfrm>
            <a:off x="5023190" y="44208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F9AD56-9E3E-4A56-8248-66B94BC985EF}"/>
              </a:ext>
            </a:extLst>
          </p:cNvPr>
          <p:cNvSpPr/>
          <p:nvPr/>
        </p:nvSpPr>
        <p:spPr>
          <a:xfrm>
            <a:off x="5934000" y="82120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C93CEB-EC5F-4099-AB94-25C1D7590C25}"/>
              </a:ext>
            </a:extLst>
          </p:cNvPr>
          <p:cNvGrpSpPr/>
          <p:nvPr/>
        </p:nvGrpSpPr>
        <p:grpSpPr>
          <a:xfrm>
            <a:off x="765292" y="5180485"/>
            <a:ext cx="5330708" cy="1152000"/>
            <a:chOff x="3146323" y="4750473"/>
            <a:chExt cx="5330708" cy="11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115BEB6-A6AA-4D9B-A77B-A9CCC146BABD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96D4FB-CBFD-4DBD-A6F5-C970E7EE19B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2DC4DCA-A5A3-4824-ADE9-7EB653BC8C9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624F9A-2043-4AD0-8214-77DA8FFA86BD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532B81-794E-46E8-88EB-BBD86675CC00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0A569CC-1F9F-40A9-A8E8-013FB480BE57}"/>
              </a:ext>
            </a:extLst>
          </p:cNvPr>
          <p:cNvSpPr txBox="1"/>
          <p:nvPr/>
        </p:nvSpPr>
        <p:spPr>
          <a:xfrm>
            <a:off x="931584" y="5297814"/>
            <a:ext cx="82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C13DDB-E523-4936-819C-5399FD577EC9}"/>
              </a:ext>
            </a:extLst>
          </p:cNvPr>
          <p:cNvSpPr txBox="1"/>
          <p:nvPr/>
        </p:nvSpPr>
        <p:spPr>
          <a:xfrm>
            <a:off x="3028921" y="5297814"/>
            <a:ext cx="82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7CC24A-E65F-47AC-8BE1-1D0AB58C4FBE}"/>
              </a:ext>
            </a:extLst>
          </p:cNvPr>
          <p:cNvSpPr txBox="1"/>
          <p:nvPr/>
        </p:nvSpPr>
        <p:spPr>
          <a:xfrm>
            <a:off x="5105999" y="5297814"/>
            <a:ext cx="82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B77666-0E75-4C8D-B1BD-6534159E949B}"/>
              </a:ext>
            </a:extLst>
          </p:cNvPr>
          <p:cNvSpPr txBox="1"/>
          <p:nvPr/>
        </p:nvSpPr>
        <p:spPr>
          <a:xfrm>
            <a:off x="700844" y="1932814"/>
            <a:ext cx="5149687" cy="195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red counters plus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yellow counters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equal to ______ counters.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9B5242-AE5E-40E6-969A-1048AB3A1E33}"/>
              </a:ext>
            </a:extLst>
          </p:cNvPr>
          <p:cNvSpPr txBox="1"/>
          <p:nvPr/>
        </p:nvSpPr>
        <p:spPr>
          <a:xfrm>
            <a:off x="744154" y="1848976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5BD6AD-CEC5-4B48-95C1-FAEF943514BC}"/>
              </a:ext>
            </a:extLst>
          </p:cNvPr>
          <p:cNvSpPr txBox="1"/>
          <p:nvPr/>
        </p:nvSpPr>
        <p:spPr>
          <a:xfrm>
            <a:off x="714656" y="2576412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476C2C-4FA8-4B27-B7CB-B6E9A30D2BDC}"/>
              </a:ext>
            </a:extLst>
          </p:cNvPr>
          <p:cNvSpPr txBox="1"/>
          <p:nvPr/>
        </p:nvSpPr>
        <p:spPr>
          <a:xfrm>
            <a:off x="2509562" y="3215353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BB806A-F9AC-4C8F-8C10-7034E1EDB386}"/>
              </a:ext>
            </a:extLst>
          </p:cNvPr>
          <p:cNvGrpSpPr/>
          <p:nvPr/>
        </p:nvGrpSpPr>
        <p:grpSpPr>
          <a:xfrm rot="16200000">
            <a:off x="7138966" y="1261346"/>
            <a:ext cx="3991862" cy="4511549"/>
            <a:chOff x="1933980" y="1936580"/>
            <a:chExt cx="1954630" cy="20921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832674-AB2F-4FD7-9679-C929A4E2AC0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CA48E66-943A-45AA-AA93-2FCFB86C4E8A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AF59400-5FEF-4121-8DA6-558B68B34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75E76A1-16CA-4D1A-A054-6F3FC87B1E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8EC0B17-6361-45B7-9A73-736B117F25BC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B76E467-BCE6-404D-B01C-C01A2E84012A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DF5AB7E-3F3E-47CE-831E-F52E87A5DFEE}"/>
              </a:ext>
            </a:extLst>
          </p:cNvPr>
          <p:cNvSpPr txBox="1"/>
          <p:nvPr/>
        </p:nvSpPr>
        <p:spPr>
          <a:xfrm>
            <a:off x="7283621" y="2929481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E9A92B-B991-493F-A421-8F5A2317965B}"/>
              </a:ext>
            </a:extLst>
          </p:cNvPr>
          <p:cNvSpPr txBox="1"/>
          <p:nvPr/>
        </p:nvSpPr>
        <p:spPr>
          <a:xfrm>
            <a:off x="9854276" y="1856355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FB729E-6BBD-429B-8003-B6C444357E49}"/>
              </a:ext>
            </a:extLst>
          </p:cNvPr>
          <p:cNvSpPr txBox="1"/>
          <p:nvPr/>
        </p:nvSpPr>
        <p:spPr>
          <a:xfrm>
            <a:off x="9853046" y="3946757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44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0" grpId="0"/>
      <p:bldP spid="51" grpId="0"/>
      <p:bldP spid="52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39278" y="371110"/>
            <a:ext cx="939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 and number sentences.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76CAA2-FD91-448A-B616-A7E9FEDE01AD}"/>
              </a:ext>
            </a:extLst>
          </p:cNvPr>
          <p:cNvGrpSpPr/>
          <p:nvPr/>
        </p:nvGrpSpPr>
        <p:grpSpPr>
          <a:xfrm rot="16200000">
            <a:off x="861417" y="1404926"/>
            <a:ext cx="4082908" cy="4511549"/>
            <a:chOff x="1933980" y="1936580"/>
            <a:chExt cx="1954630" cy="2092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A892A2-B440-44CB-AC96-A0FC4628B95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E461C5-18D6-4F83-B232-FED50E0414C4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F8B9490-B95E-45C4-926F-76B020BDF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E61702-2E93-4F2D-8D22-593D20BEF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21C5FA-37A2-4191-AA83-6BAA766A6524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340DC5-D498-4E2E-A325-28B6920615F1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DAFA20-011F-4C38-AA0C-362EED5074AD}"/>
              </a:ext>
            </a:extLst>
          </p:cNvPr>
          <p:cNvSpPr txBox="1"/>
          <p:nvPr/>
        </p:nvSpPr>
        <p:spPr>
          <a:xfrm>
            <a:off x="1051595" y="3003392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80845-A760-4100-A383-1D92B4AF4193}"/>
              </a:ext>
            </a:extLst>
          </p:cNvPr>
          <p:cNvSpPr txBox="1"/>
          <p:nvPr/>
        </p:nvSpPr>
        <p:spPr>
          <a:xfrm>
            <a:off x="3622250" y="191858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F76B6-567D-4532-85C0-F4EF5AD5899A}"/>
              </a:ext>
            </a:extLst>
          </p:cNvPr>
          <p:cNvSpPr txBox="1"/>
          <p:nvPr/>
        </p:nvSpPr>
        <p:spPr>
          <a:xfrm>
            <a:off x="3622249" y="4076590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E7EA8A-0286-40D5-8F5E-7A79AAE8A7D9}"/>
              </a:ext>
            </a:extLst>
          </p:cNvPr>
          <p:cNvGrpSpPr/>
          <p:nvPr/>
        </p:nvGrpSpPr>
        <p:grpSpPr>
          <a:xfrm>
            <a:off x="6096000" y="2301996"/>
            <a:ext cx="5330708" cy="1152000"/>
            <a:chOff x="3146323" y="4750473"/>
            <a:chExt cx="5330708" cy="11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6FD3F0-E3D4-4D3D-A507-3DD1E00CC6E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A587B5-3E71-4D3D-B564-58685BCAB0F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193EAE-526A-457A-A819-43BAA94CD40D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B4F1C9-494E-4E28-93AB-FFCB701D175B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5B69FA-A128-4C03-867A-65F2102A333A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2237789-6D06-46B9-916C-90B192C1B114}"/>
              </a:ext>
            </a:extLst>
          </p:cNvPr>
          <p:cNvSpPr txBox="1"/>
          <p:nvPr/>
        </p:nvSpPr>
        <p:spPr>
          <a:xfrm>
            <a:off x="6262292" y="23701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EAEDD-CD3D-452E-B76D-D82DB7C151AF}"/>
              </a:ext>
            </a:extLst>
          </p:cNvPr>
          <p:cNvSpPr txBox="1"/>
          <p:nvPr/>
        </p:nvSpPr>
        <p:spPr>
          <a:xfrm>
            <a:off x="8359629" y="23701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0ED12-635D-4133-908F-26BD5897C131}"/>
              </a:ext>
            </a:extLst>
          </p:cNvPr>
          <p:cNvSpPr txBox="1"/>
          <p:nvPr/>
        </p:nvSpPr>
        <p:spPr>
          <a:xfrm>
            <a:off x="10436707" y="23701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E6FAA9-52F1-41CF-BF08-0F8B78752365}"/>
              </a:ext>
            </a:extLst>
          </p:cNvPr>
          <p:cNvGrpSpPr/>
          <p:nvPr/>
        </p:nvGrpSpPr>
        <p:grpSpPr>
          <a:xfrm>
            <a:off x="6096000" y="3655581"/>
            <a:ext cx="5330708" cy="1152000"/>
            <a:chOff x="3146323" y="4750473"/>
            <a:chExt cx="5330708" cy="1152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88080-3981-45F8-8465-42FFB1DC3974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1A6C86-A0CC-4DB9-B8C7-455E1257374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004142-B1B5-4941-A2FD-C28756E44610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958B7-C2F9-4194-8E7A-42046A4A3C88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30ACC2-BA9B-4A6E-8FF8-A49ED1B5720D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5D29754-7C99-4D41-A459-93C1F3EF35B7}"/>
              </a:ext>
            </a:extLst>
          </p:cNvPr>
          <p:cNvSpPr txBox="1"/>
          <p:nvPr/>
        </p:nvSpPr>
        <p:spPr>
          <a:xfrm>
            <a:off x="6262292" y="37237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13E375-D173-443B-9B90-F35234F95BDB}"/>
              </a:ext>
            </a:extLst>
          </p:cNvPr>
          <p:cNvSpPr txBox="1"/>
          <p:nvPr/>
        </p:nvSpPr>
        <p:spPr>
          <a:xfrm>
            <a:off x="8359629" y="37237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72EEB9-3688-4118-A299-A8AC92077246}"/>
              </a:ext>
            </a:extLst>
          </p:cNvPr>
          <p:cNvSpPr txBox="1"/>
          <p:nvPr/>
        </p:nvSpPr>
        <p:spPr>
          <a:xfrm>
            <a:off x="10436707" y="37237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308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E7EA8A-0286-40D5-8F5E-7A79AAE8A7D9}"/>
              </a:ext>
            </a:extLst>
          </p:cNvPr>
          <p:cNvGrpSpPr/>
          <p:nvPr/>
        </p:nvGrpSpPr>
        <p:grpSpPr>
          <a:xfrm>
            <a:off x="6096000" y="2340096"/>
            <a:ext cx="5330708" cy="1152000"/>
            <a:chOff x="3146323" y="4750473"/>
            <a:chExt cx="5330708" cy="11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6FD3F0-E3D4-4D3D-A507-3DD1E00CC6E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A587B5-3E71-4D3D-B564-58685BCAB0F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193EAE-526A-457A-A819-43BAA94CD40D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B4F1C9-494E-4E28-93AB-FFCB701D175B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5B69FA-A128-4C03-867A-65F2102A333A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2237789-6D06-46B9-916C-90B192C1B114}"/>
              </a:ext>
            </a:extLst>
          </p:cNvPr>
          <p:cNvSpPr txBox="1"/>
          <p:nvPr/>
        </p:nvSpPr>
        <p:spPr>
          <a:xfrm>
            <a:off x="6262292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EAEDD-CD3D-452E-B76D-D82DB7C151AF}"/>
              </a:ext>
            </a:extLst>
          </p:cNvPr>
          <p:cNvSpPr txBox="1"/>
          <p:nvPr/>
        </p:nvSpPr>
        <p:spPr>
          <a:xfrm>
            <a:off x="8359629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0ED12-635D-4133-908F-26BD5897C131}"/>
              </a:ext>
            </a:extLst>
          </p:cNvPr>
          <p:cNvSpPr txBox="1"/>
          <p:nvPr/>
        </p:nvSpPr>
        <p:spPr>
          <a:xfrm>
            <a:off x="10436707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E6FAA9-52F1-41CF-BF08-0F8B78752365}"/>
              </a:ext>
            </a:extLst>
          </p:cNvPr>
          <p:cNvGrpSpPr/>
          <p:nvPr/>
        </p:nvGrpSpPr>
        <p:grpSpPr>
          <a:xfrm>
            <a:off x="6096000" y="3693681"/>
            <a:ext cx="5330708" cy="1152000"/>
            <a:chOff x="3146323" y="4750473"/>
            <a:chExt cx="5330708" cy="1152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88080-3981-45F8-8465-42FFB1DC3974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1A6C86-A0CC-4DB9-B8C7-455E1257374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004142-B1B5-4941-A2FD-C28756E44610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958B7-C2F9-4194-8E7A-42046A4A3C88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30ACC2-BA9B-4A6E-8FF8-A49ED1B5720D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5D29754-7C99-4D41-A459-93C1F3EF35B7}"/>
              </a:ext>
            </a:extLst>
          </p:cNvPr>
          <p:cNvSpPr txBox="1"/>
          <p:nvPr/>
        </p:nvSpPr>
        <p:spPr>
          <a:xfrm>
            <a:off x="6262292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13E375-D173-443B-9B90-F35234F95BDB}"/>
              </a:ext>
            </a:extLst>
          </p:cNvPr>
          <p:cNvSpPr txBox="1"/>
          <p:nvPr/>
        </p:nvSpPr>
        <p:spPr>
          <a:xfrm>
            <a:off x="8359629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72EEB9-3688-4118-A299-A8AC92077246}"/>
              </a:ext>
            </a:extLst>
          </p:cNvPr>
          <p:cNvSpPr txBox="1"/>
          <p:nvPr/>
        </p:nvSpPr>
        <p:spPr>
          <a:xfrm>
            <a:off x="10436707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76CAA2-FD91-448A-B616-A7E9FEDE01AD}"/>
              </a:ext>
            </a:extLst>
          </p:cNvPr>
          <p:cNvGrpSpPr/>
          <p:nvPr/>
        </p:nvGrpSpPr>
        <p:grpSpPr>
          <a:xfrm rot="16200000">
            <a:off x="861417" y="1404926"/>
            <a:ext cx="4082908" cy="4511549"/>
            <a:chOff x="1933980" y="1936580"/>
            <a:chExt cx="1954630" cy="20921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A892A2-B440-44CB-AC96-A0FC4628B95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E461C5-18D6-4F83-B232-FED50E0414C4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F8B9490-B95E-45C4-926F-76B020BDF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AE61702-2E93-4F2D-8D22-593D20BEF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D21C5FA-37A2-4191-AA83-6BAA766A6524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340DC5-D498-4E2E-A325-28B6920615F1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5DAFA20-011F-4C38-AA0C-362EED5074AD}"/>
              </a:ext>
            </a:extLst>
          </p:cNvPr>
          <p:cNvSpPr txBox="1"/>
          <p:nvPr/>
        </p:nvSpPr>
        <p:spPr>
          <a:xfrm>
            <a:off x="1051595" y="3003392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F80845-A760-4100-A383-1D92B4AF4193}"/>
              </a:ext>
            </a:extLst>
          </p:cNvPr>
          <p:cNvSpPr txBox="1"/>
          <p:nvPr/>
        </p:nvSpPr>
        <p:spPr>
          <a:xfrm>
            <a:off x="3622250" y="191858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9F76B6-567D-4532-85C0-F4EF5AD5899A}"/>
              </a:ext>
            </a:extLst>
          </p:cNvPr>
          <p:cNvSpPr txBox="1"/>
          <p:nvPr/>
        </p:nvSpPr>
        <p:spPr>
          <a:xfrm>
            <a:off x="3622249" y="4038490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E25889-B1CB-42BC-8A82-D8D40D71278D}"/>
              </a:ext>
            </a:extLst>
          </p:cNvPr>
          <p:cNvSpPr txBox="1"/>
          <p:nvPr/>
        </p:nvSpPr>
        <p:spPr>
          <a:xfrm>
            <a:off x="339278" y="371110"/>
            <a:ext cx="939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 and number sentences. </a:t>
            </a:r>
          </a:p>
        </p:txBody>
      </p:sp>
    </p:spTree>
    <p:extLst>
      <p:ext uri="{BB962C8B-B14F-4D97-AF65-F5344CB8AC3E}">
        <p14:creationId xmlns:p14="http://schemas.microsoft.com/office/powerpoint/2010/main" val="38670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7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Part-whole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875244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E7EA8A-0286-40D5-8F5E-7A79AAE8A7D9}"/>
              </a:ext>
            </a:extLst>
          </p:cNvPr>
          <p:cNvGrpSpPr/>
          <p:nvPr/>
        </p:nvGrpSpPr>
        <p:grpSpPr>
          <a:xfrm>
            <a:off x="6096000" y="2340096"/>
            <a:ext cx="5330708" cy="1152000"/>
            <a:chOff x="3146323" y="4750473"/>
            <a:chExt cx="5330708" cy="11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6FD3F0-E3D4-4D3D-A507-3DD1E00CC6E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A587B5-3E71-4D3D-B564-58685BCAB0F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193EAE-526A-457A-A819-43BAA94CD40D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B4F1C9-494E-4E28-93AB-FFCB701D175B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5B69FA-A128-4C03-867A-65F2102A333A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2237789-6D06-46B9-916C-90B192C1B114}"/>
              </a:ext>
            </a:extLst>
          </p:cNvPr>
          <p:cNvSpPr txBox="1"/>
          <p:nvPr/>
        </p:nvSpPr>
        <p:spPr>
          <a:xfrm>
            <a:off x="6262292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EAEDD-CD3D-452E-B76D-D82DB7C151AF}"/>
              </a:ext>
            </a:extLst>
          </p:cNvPr>
          <p:cNvSpPr txBox="1"/>
          <p:nvPr/>
        </p:nvSpPr>
        <p:spPr>
          <a:xfrm>
            <a:off x="8359629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0ED12-635D-4133-908F-26BD5897C131}"/>
              </a:ext>
            </a:extLst>
          </p:cNvPr>
          <p:cNvSpPr txBox="1"/>
          <p:nvPr/>
        </p:nvSpPr>
        <p:spPr>
          <a:xfrm>
            <a:off x="10436707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E6FAA9-52F1-41CF-BF08-0F8B78752365}"/>
              </a:ext>
            </a:extLst>
          </p:cNvPr>
          <p:cNvGrpSpPr/>
          <p:nvPr/>
        </p:nvGrpSpPr>
        <p:grpSpPr>
          <a:xfrm>
            <a:off x="6096000" y="3693681"/>
            <a:ext cx="5330708" cy="1152000"/>
            <a:chOff x="3146323" y="4750473"/>
            <a:chExt cx="5330708" cy="1152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88080-3981-45F8-8465-42FFB1DC3974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1A6C86-A0CC-4DB9-B8C7-455E1257374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004142-B1B5-4941-A2FD-C28756E44610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958B7-C2F9-4194-8E7A-42046A4A3C88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30ACC2-BA9B-4A6E-8FF8-A49ED1B5720D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5D29754-7C99-4D41-A459-93C1F3EF35B7}"/>
              </a:ext>
            </a:extLst>
          </p:cNvPr>
          <p:cNvSpPr txBox="1"/>
          <p:nvPr/>
        </p:nvSpPr>
        <p:spPr>
          <a:xfrm>
            <a:off x="6262292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13E375-D173-443B-9B90-F35234F95BDB}"/>
              </a:ext>
            </a:extLst>
          </p:cNvPr>
          <p:cNvSpPr txBox="1"/>
          <p:nvPr/>
        </p:nvSpPr>
        <p:spPr>
          <a:xfrm>
            <a:off x="8359629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72EEB9-3688-4118-A299-A8AC92077246}"/>
              </a:ext>
            </a:extLst>
          </p:cNvPr>
          <p:cNvSpPr txBox="1"/>
          <p:nvPr/>
        </p:nvSpPr>
        <p:spPr>
          <a:xfrm>
            <a:off x="10436707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76CAA2-FD91-448A-B616-A7E9FEDE01AD}"/>
              </a:ext>
            </a:extLst>
          </p:cNvPr>
          <p:cNvGrpSpPr/>
          <p:nvPr/>
        </p:nvGrpSpPr>
        <p:grpSpPr>
          <a:xfrm rot="16200000">
            <a:off x="861417" y="1404926"/>
            <a:ext cx="4082908" cy="4511549"/>
            <a:chOff x="1933980" y="1936580"/>
            <a:chExt cx="1954630" cy="209211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A892A2-B440-44CB-AC96-A0FC4628B95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4E461C5-18D6-4F83-B232-FED50E0414C4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F8B9490-B95E-45C4-926F-76B020BDF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AE61702-2E93-4F2D-8D22-593D20BEF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D21C5FA-37A2-4191-AA83-6BAA766A6524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C340DC5-D498-4E2E-A325-28B6920615F1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5DAFA20-011F-4C38-AA0C-362EED5074AD}"/>
              </a:ext>
            </a:extLst>
          </p:cNvPr>
          <p:cNvSpPr txBox="1"/>
          <p:nvPr/>
        </p:nvSpPr>
        <p:spPr>
          <a:xfrm>
            <a:off x="1051595" y="3003392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7F80845-A760-4100-A383-1D92B4AF4193}"/>
              </a:ext>
            </a:extLst>
          </p:cNvPr>
          <p:cNvSpPr txBox="1"/>
          <p:nvPr/>
        </p:nvSpPr>
        <p:spPr>
          <a:xfrm>
            <a:off x="3622250" y="191858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9F76B6-567D-4532-85C0-F4EF5AD5899A}"/>
              </a:ext>
            </a:extLst>
          </p:cNvPr>
          <p:cNvSpPr txBox="1"/>
          <p:nvPr/>
        </p:nvSpPr>
        <p:spPr>
          <a:xfrm>
            <a:off x="3622249" y="4038490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13DE99-CB6D-402D-9549-943C90F5CB70}"/>
              </a:ext>
            </a:extLst>
          </p:cNvPr>
          <p:cNvSpPr txBox="1"/>
          <p:nvPr/>
        </p:nvSpPr>
        <p:spPr>
          <a:xfrm>
            <a:off x="339278" y="371110"/>
            <a:ext cx="939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 and number sentences. </a:t>
            </a:r>
          </a:p>
        </p:txBody>
      </p:sp>
    </p:spTree>
    <p:extLst>
      <p:ext uri="{BB962C8B-B14F-4D97-AF65-F5344CB8AC3E}">
        <p14:creationId xmlns:p14="http://schemas.microsoft.com/office/powerpoint/2010/main" val="14663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E7EA8A-0286-40D5-8F5E-7A79AAE8A7D9}"/>
              </a:ext>
            </a:extLst>
          </p:cNvPr>
          <p:cNvGrpSpPr/>
          <p:nvPr/>
        </p:nvGrpSpPr>
        <p:grpSpPr>
          <a:xfrm>
            <a:off x="6096000" y="2340096"/>
            <a:ext cx="5330708" cy="1152000"/>
            <a:chOff x="3146323" y="4750473"/>
            <a:chExt cx="5330708" cy="11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6FD3F0-E3D4-4D3D-A507-3DD1E00CC6E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A587B5-3E71-4D3D-B564-58685BCAB0F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193EAE-526A-457A-A819-43BAA94CD40D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B4F1C9-494E-4E28-93AB-FFCB701D175B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5B69FA-A128-4C03-867A-65F2102A333A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2237789-6D06-46B9-916C-90B192C1B114}"/>
              </a:ext>
            </a:extLst>
          </p:cNvPr>
          <p:cNvSpPr txBox="1"/>
          <p:nvPr/>
        </p:nvSpPr>
        <p:spPr>
          <a:xfrm>
            <a:off x="6262292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EAEDD-CD3D-452E-B76D-D82DB7C151AF}"/>
              </a:ext>
            </a:extLst>
          </p:cNvPr>
          <p:cNvSpPr txBox="1"/>
          <p:nvPr/>
        </p:nvSpPr>
        <p:spPr>
          <a:xfrm>
            <a:off x="8359629" y="240826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0ED12-635D-4133-908F-26BD5897C131}"/>
              </a:ext>
            </a:extLst>
          </p:cNvPr>
          <p:cNvSpPr txBox="1"/>
          <p:nvPr/>
        </p:nvSpPr>
        <p:spPr>
          <a:xfrm>
            <a:off x="10355706" y="2408265"/>
            <a:ext cx="99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E6FAA9-52F1-41CF-BF08-0F8B78752365}"/>
              </a:ext>
            </a:extLst>
          </p:cNvPr>
          <p:cNvGrpSpPr/>
          <p:nvPr/>
        </p:nvGrpSpPr>
        <p:grpSpPr>
          <a:xfrm>
            <a:off x="6096000" y="3693681"/>
            <a:ext cx="5330708" cy="1152000"/>
            <a:chOff x="3146323" y="4750473"/>
            <a:chExt cx="5330708" cy="1152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88080-3981-45F8-8465-42FFB1DC3974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1A6C86-A0CC-4DB9-B8C7-455E1257374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004142-B1B5-4941-A2FD-C28756E44610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958B7-C2F9-4194-8E7A-42046A4A3C88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30ACC2-BA9B-4A6E-8FF8-A49ED1B5720D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5D29754-7C99-4D41-A459-93C1F3EF35B7}"/>
              </a:ext>
            </a:extLst>
          </p:cNvPr>
          <p:cNvSpPr txBox="1"/>
          <p:nvPr/>
        </p:nvSpPr>
        <p:spPr>
          <a:xfrm>
            <a:off x="6262292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13E375-D173-443B-9B90-F35234F95BDB}"/>
              </a:ext>
            </a:extLst>
          </p:cNvPr>
          <p:cNvSpPr txBox="1"/>
          <p:nvPr/>
        </p:nvSpPr>
        <p:spPr>
          <a:xfrm>
            <a:off x="8359629" y="376185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72EEB9-3688-4118-A299-A8AC92077246}"/>
              </a:ext>
            </a:extLst>
          </p:cNvPr>
          <p:cNvSpPr txBox="1"/>
          <p:nvPr/>
        </p:nvSpPr>
        <p:spPr>
          <a:xfrm>
            <a:off x="10274708" y="3761850"/>
            <a:ext cx="11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76CAA2-FD91-448A-B616-A7E9FEDE01AD}"/>
              </a:ext>
            </a:extLst>
          </p:cNvPr>
          <p:cNvGrpSpPr/>
          <p:nvPr/>
        </p:nvGrpSpPr>
        <p:grpSpPr>
          <a:xfrm rot="16200000">
            <a:off x="861417" y="1404926"/>
            <a:ext cx="4082908" cy="4511549"/>
            <a:chOff x="1933980" y="1936580"/>
            <a:chExt cx="1954630" cy="20921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A892A2-B440-44CB-AC96-A0FC4628B952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E461C5-18D6-4F83-B232-FED50E0414C4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F8B9490-B95E-45C4-926F-76B020BDF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AE61702-2E93-4F2D-8D22-593D20BEF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D21C5FA-37A2-4191-AA83-6BAA766A6524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340DC5-D498-4E2E-A325-28B6920615F1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5DAFA20-011F-4C38-AA0C-362EED5074AD}"/>
              </a:ext>
            </a:extLst>
          </p:cNvPr>
          <p:cNvSpPr txBox="1"/>
          <p:nvPr/>
        </p:nvSpPr>
        <p:spPr>
          <a:xfrm>
            <a:off x="895351" y="3003392"/>
            <a:ext cx="135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F80845-A760-4100-A383-1D92B4AF4193}"/>
              </a:ext>
            </a:extLst>
          </p:cNvPr>
          <p:cNvSpPr txBox="1"/>
          <p:nvPr/>
        </p:nvSpPr>
        <p:spPr>
          <a:xfrm>
            <a:off x="3622250" y="191858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9F76B6-567D-4532-85C0-F4EF5AD5899A}"/>
              </a:ext>
            </a:extLst>
          </p:cNvPr>
          <p:cNvSpPr txBox="1"/>
          <p:nvPr/>
        </p:nvSpPr>
        <p:spPr>
          <a:xfrm>
            <a:off x="3622249" y="4038490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E91D9D-FC4D-4845-933F-40E7AA4451FD}"/>
              </a:ext>
            </a:extLst>
          </p:cNvPr>
          <p:cNvSpPr txBox="1"/>
          <p:nvPr/>
        </p:nvSpPr>
        <p:spPr>
          <a:xfrm>
            <a:off x="339278" y="371110"/>
            <a:ext cx="939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 and number sentences. </a:t>
            </a:r>
          </a:p>
        </p:txBody>
      </p:sp>
    </p:spTree>
    <p:extLst>
      <p:ext uri="{BB962C8B-B14F-4D97-AF65-F5344CB8AC3E}">
        <p14:creationId xmlns:p14="http://schemas.microsoft.com/office/powerpoint/2010/main" val="13626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68775" y="335524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E5768-ABA1-42EA-B066-3330DDB0FAC4}"/>
              </a:ext>
            </a:extLst>
          </p:cNvPr>
          <p:cNvSpPr txBox="1"/>
          <p:nvPr/>
        </p:nvSpPr>
        <p:spPr>
          <a:xfrm>
            <a:off x="1931561" y="2385208"/>
            <a:ext cx="60789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3 + 1 =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27450-E0E3-43A4-BFA5-E8D57B4482B7}"/>
              </a:ext>
            </a:extLst>
          </p:cNvPr>
          <p:cNvSpPr/>
          <p:nvPr/>
        </p:nvSpPr>
        <p:spPr>
          <a:xfrm>
            <a:off x="7665753" y="2416232"/>
            <a:ext cx="180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058C9-8E8D-42D0-8652-4F328417324A}"/>
              </a:ext>
            </a:extLst>
          </p:cNvPr>
          <p:cNvSpPr txBox="1"/>
          <p:nvPr/>
        </p:nvSpPr>
        <p:spPr>
          <a:xfrm>
            <a:off x="8002535" y="2385208"/>
            <a:ext cx="11264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1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E5768-ABA1-42EA-B066-3330DDB0FAC4}"/>
              </a:ext>
            </a:extLst>
          </p:cNvPr>
          <p:cNvSpPr txBox="1"/>
          <p:nvPr/>
        </p:nvSpPr>
        <p:spPr>
          <a:xfrm>
            <a:off x="1931561" y="2385208"/>
            <a:ext cx="63049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3 + 3 =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27450-E0E3-43A4-BFA5-E8D57B4482B7}"/>
              </a:ext>
            </a:extLst>
          </p:cNvPr>
          <p:cNvSpPr/>
          <p:nvPr/>
        </p:nvSpPr>
        <p:spPr>
          <a:xfrm>
            <a:off x="7665753" y="2416232"/>
            <a:ext cx="180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058C9-8E8D-42D0-8652-4F328417324A}"/>
              </a:ext>
            </a:extLst>
          </p:cNvPr>
          <p:cNvSpPr txBox="1"/>
          <p:nvPr/>
        </p:nvSpPr>
        <p:spPr>
          <a:xfrm>
            <a:off x="8002535" y="2385208"/>
            <a:ext cx="11264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1411A-B5E0-4E45-AF5D-6A254E1303B1}"/>
              </a:ext>
            </a:extLst>
          </p:cNvPr>
          <p:cNvSpPr txBox="1"/>
          <p:nvPr/>
        </p:nvSpPr>
        <p:spPr>
          <a:xfrm>
            <a:off x="368775" y="335524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sentence. </a:t>
            </a:r>
          </a:p>
        </p:txBody>
      </p:sp>
    </p:spTree>
    <p:extLst>
      <p:ext uri="{BB962C8B-B14F-4D97-AF65-F5344CB8AC3E}">
        <p14:creationId xmlns:p14="http://schemas.microsoft.com/office/powerpoint/2010/main" val="9670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E5768-ABA1-42EA-B066-3330DDB0FAC4}"/>
              </a:ext>
            </a:extLst>
          </p:cNvPr>
          <p:cNvSpPr txBox="1"/>
          <p:nvPr/>
        </p:nvSpPr>
        <p:spPr>
          <a:xfrm>
            <a:off x="1931561" y="2385208"/>
            <a:ext cx="63049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2 + 5 =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27450-E0E3-43A4-BFA5-E8D57B4482B7}"/>
              </a:ext>
            </a:extLst>
          </p:cNvPr>
          <p:cNvSpPr/>
          <p:nvPr/>
        </p:nvSpPr>
        <p:spPr>
          <a:xfrm>
            <a:off x="7665753" y="2416232"/>
            <a:ext cx="180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058C9-8E8D-42D0-8652-4F328417324A}"/>
              </a:ext>
            </a:extLst>
          </p:cNvPr>
          <p:cNvSpPr txBox="1"/>
          <p:nvPr/>
        </p:nvSpPr>
        <p:spPr>
          <a:xfrm>
            <a:off x="8002535" y="2385208"/>
            <a:ext cx="11264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E70BB-58C6-42C8-9DF2-367A49DBEB0A}"/>
              </a:ext>
            </a:extLst>
          </p:cNvPr>
          <p:cNvSpPr txBox="1"/>
          <p:nvPr/>
        </p:nvSpPr>
        <p:spPr>
          <a:xfrm>
            <a:off x="368775" y="335524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sentence. </a:t>
            </a:r>
          </a:p>
        </p:txBody>
      </p:sp>
    </p:spTree>
    <p:extLst>
      <p:ext uri="{BB962C8B-B14F-4D97-AF65-F5344CB8AC3E}">
        <p14:creationId xmlns:p14="http://schemas.microsoft.com/office/powerpoint/2010/main" val="6061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E5768-ABA1-42EA-B066-3330DDB0FAC4}"/>
              </a:ext>
            </a:extLst>
          </p:cNvPr>
          <p:cNvSpPr txBox="1"/>
          <p:nvPr/>
        </p:nvSpPr>
        <p:spPr>
          <a:xfrm>
            <a:off x="1931561" y="2385208"/>
            <a:ext cx="63385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6 + 4 =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27450-E0E3-43A4-BFA5-E8D57B4482B7}"/>
              </a:ext>
            </a:extLst>
          </p:cNvPr>
          <p:cNvSpPr/>
          <p:nvPr/>
        </p:nvSpPr>
        <p:spPr>
          <a:xfrm>
            <a:off x="7665753" y="2416232"/>
            <a:ext cx="1800000" cy="180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058C9-8E8D-42D0-8652-4F328417324A}"/>
              </a:ext>
            </a:extLst>
          </p:cNvPr>
          <p:cNvSpPr txBox="1"/>
          <p:nvPr/>
        </p:nvSpPr>
        <p:spPr>
          <a:xfrm>
            <a:off x="7733763" y="2462152"/>
            <a:ext cx="16639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CC6A6-8D3F-4D38-B678-B2D8A3D5CE95}"/>
              </a:ext>
            </a:extLst>
          </p:cNvPr>
          <p:cNvSpPr txBox="1"/>
          <p:nvPr/>
        </p:nvSpPr>
        <p:spPr>
          <a:xfrm>
            <a:off x="368775" y="335524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sentence. </a:t>
            </a:r>
          </a:p>
        </p:txBody>
      </p:sp>
    </p:spTree>
    <p:extLst>
      <p:ext uri="{BB962C8B-B14F-4D97-AF65-F5344CB8AC3E}">
        <p14:creationId xmlns:p14="http://schemas.microsoft.com/office/powerpoint/2010/main" val="23469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2388C-DBF4-4E8A-B7DC-E8D956F18D3F}"/>
              </a:ext>
            </a:extLst>
          </p:cNvPr>
          <p:cNvSpPr txBox="1"/>
          <p:nvPr/>
        </p:nvSpPr>
        <p:spPr>
          <a:xfrm>
            <a:off x="372841" y="342448"/>
            <a:ext cx="832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number sentences to the correct totals.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31AE5B-6DEE-4228-BF54-518B23FB9030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667410" y="1776459"/>
            <a:ext cx="5992901" cy="38648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C389D8-34E7-4409-AC0F-F4846BD4A91D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667410" y="1843990"/>
            <a:ext cx="6362835" cy="2593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E1094C-7941-46B7-9CE4-22B7089223DE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667410" y="3220008"/>
            <a:ext cx="6362835" cy="2547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F95E89-B59F-4E33-9502-A472CF7012E6}"/>
              </a:ext>
            </a:extLst>
          </p:cNvPr>
          <p:cNvSpPr/>
          <p:nvPr/>
        </p:nvSpPr>
        <p:spPr>
          <a:xfrm>
            <a:off x="9601319" y="1314794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69E2D3-4C48-4C4A-BB0B-D4C9A63FE574}"/>
              </a:ext>
            </a:extLst>
          </p:cNvPr>
          <p:cNvSpPr/>
          <p:nvPr/>
        </p:nvSpPr>
        <p:spPr>
          <a:xfrm>
            <a:off x="9601319" y="2641650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D884D2-5743-4D65-B369-204A53598E3D}"/>
              </a:ext>
            </a:extLst>
          </p:cNvPr>
          <p:cNvSpPr/>
          <p:nvPr/>
        </p:nvSpPr>
        <p:spPr>
          <a:xfrm>
            <a:off x="9604035" y="3971098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C97508-6B7C-42EA-9C17-BF85B740E9AC}"/>
              </a:ext>
            </a:extLst>
          </p:cNvPr>
          <p:cNvSpPr/>
          <p:nvPr/>
        </p:nvSpPr>
        <p:spPr>
          <a:xfrm>
            <a:off x="9601319" y="5300546"/>
            <a:ext cx="1908454" cy="10071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063DE1-4603-442D-B209-67A8FE6C254C}"/>
              </a:ext>
            </a:extLst>
          </p:cNvPr>
          <p:cNvSpPr txBox="1"/>
          <p:nvPr/>
        </p:nvSpPr>
        <p:spPr>
          <a:xfrm>
            <a:off x="9913764" y="1301550"/>
            <a:ext cx="128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9702D0-168F-4E3C-9728-4AD5AE0C0B32}"/>
              </a:ext>
            </a:extLst>
          </p:cNvPr>
          <p:cNvSpPr txBox="1"/>
          <p:nvPr/>
        </p:nvSpPr>
        <p:spPr>
          <a:xfrm>
            <a:off x="9913764" y="2613867"/>
            <a:ext cx="128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EEF6BE-515A-4CC0-B54B-25AF7E2EF8A3}"/>
              </a:ext>
            </a:extLst>
          </p:cNvPr>
          <p:cNvSpPr txBox="1"/>
          <p:nvPr/>
        </p:nvSpPr>
        <p:spPr>
          <a:xfrm>
            <a:off x="9913764" y="3935415"/>
            <a:ext cx="128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EC0A55-565A-473E-9A6E-1E058AFBA22D}"/>
              </a:ext>
            </a:extLst>
          </p:cNvPr>
          <p:cNvSpPr txBox="1"/>
          <p:nvPr/>
        </p:nvSpPr>
        <p:spPr>
          <a:xfrm>
            <a:off x="9913764" y="5258854"/>
            <a:ext cx="128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CCE3C6-4169-45B0-BAB6-7797D787F180}"/>
              </a:ext>
            </a:extLst>
          </p:cNvPr>
          <p:cNvSpPr/>
          <p:nvPr/>
        </p:nvSpPr>
        <p:spPr>
          <a:xfrm>
            <a:off x="493422" y="1275965"/>
            <a:ext cx="3173987" cy="10071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08DD2A-5520-49B9-B396-6E8F7F785313}"/>
              </a:ext>
            </a:extLst>
          </p:cNvPr>
          <p:cNvSpPr/>
          <p:nvPr/>
        </p:nvSpPr>
        <p:spPr>
          <a:xfrm>
            <a:off x="493422" y="2602821"/>
            <a:ext cx="3173987" cy="10071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0FD01B-A155-4CDF-A71A-3DBCCD5D5BD9}"/>
              </a:ext>
            </a:extLst>
          </p:cNvPr>
          <p:cNvSpPr/>
          <p:nvPr/>
        </p:nvSpPr>
        <p:spPr>
          <a:xfrm>
            <a:off x="496138" y="3932269"/>
            <a:ext cx="3173987" cy="10071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1B0894-6621-4410-BE02-08D930CAE4E7}"/>
              </a:ext>
            </a:extLst>
          </p:cNvPr>
          <p:cNvSpPr/>
          <p:nvPr/>
        </p:nvSpPr>
        <p:spPr>
          <a:xfrm>
            <a:off x="493422" y="5261717"/>
            <a:ext cx="3173987" cy="10071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26FF91-CF90-4A74-8E80-01BDA933AB4E}"/>
              </a:ext>
            </a:extLst>
          </p:cNvPr>
          <p:cNvSpPr txBox="1"/>
          <p:nvPr/>
        </p:nvSpPr>
        <p:spPr>
          <a:xfrm>
            <a:off x="493422" y="1314794"/>
            <a:ext cx="317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4 + 1 =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86408-4218-45B0-85CF-2A75C5E089AC}"/>
              </a:ext>
            </a:extLst>
          </p:cNvPr>
          <p:cNvSpPr txBox="1"/>
          <p:nvPr/>
        </p:nvSpPr>
        <p:spPr>
          <a:xfrm>
            <a:off x="493422" y="2655034"/>
            <a:ext cx="317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8 + 2 =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D5D75C-1E52-440F-A70F-605D69CB7CCB}"/>
              </a:ext>
            </a:extLst>
          </p:cNvPr>
          <p:cNvSpPr txBox="1"/>
          <p:nvPr/>
        </p:nvSpPr>
        <p:spPr>
          <a:xfrm>
            <a:off x="493422" y="3975611"/>
            <a:ext cx="317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+ 3 =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88E0A-41D2-4E51-87EB-5579FF5993E4}"/>
              </a:ext>
            </a:extLst>
          </p:cNvPr>
          <p:cNvSpPr txBox="1"/>
          <p:nvPr/>
        </p:nvSpPr>
        <p:spPr>
          <a:xfrm>
            <a:off x="493422" y="5306023"/>
            <a:ext cx="317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5 + 2 =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CC3266-FB40-4FEC-B527-C69E0437A15E}"/>
              </a:ext>
            </a:extLst>
          </p:cNvPr>
          <p:cNvCxnSpPr>
            <a:cxnSpLocks/>
            <a:stCxn id="32" idx="1"/>
            <a:endCxn id="17" idx="3"/>
          </p:cNvCxnSpPr>
          <p:nvPr/>
        </p:nvCxnSpPr>
        <p:spPr>
          <a:xfrm flipH="1" flipV="1">
            <a:off x="3667410" y="3116699"/>
            <a:ext cx="5936625" cy="13579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381A7E-BA74-48ED-984F-A19DB5326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88A8995-1861-4C50-9471-96D7FA029962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3A39D435-382F-4822-B564-344BCA56FF7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200265-0CB4-4C52-9661-7E624E9DBBBA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CACC0AC9-C998-4B94-8012-6516D069ACBF}"/>
              </a:ext>
            </a:extLst>
          </p:cNvPr>
          <p:cNvSpPr/>
          <p:nvPr/>
        </p:nvSpPr>
        <p:spPr>
          <a:xfrm>
            <a:off x="8527222" y="295148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4D72B2-0D11-4C86-8B11-1FC2E99E266C}"/>
              </a:ext>
            </a:extLst>
          </p:cNvPr>
          <p:cNvSpPr/>
          <p:nvPr/>
        </p:nvSpPr>
        <p:spPr>
          <a:xfrm>
            <a:off x="9161524" y="302164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5ABA4F4-A33D-4C74-9FC2-A14116B133DE}"/>
              </a:ext>
            </a:extLst>
          </p:cNvPr>
          <p:cNvSpPr/>
          <p:nvPr/>
        </p:nvSpPr>
        <p:spPr>
          <a:xfrm>
            <a:off x="9795827" y="2882643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E08AF0-63FD-4E31-A0FC-5508ED13CD36}"/>
              </a:ext>
            </a:extLst>
          </p:cNvPr>
          <p:cNvSpPr/>
          <p:nvPr/>
        </p:nvSpPr>
        <p:spPr>
          <a:xfrm>
            <a:off x="10107504" y="336394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512AC4-146A-4A64-9401-C9733E9DA2BC}"/>
              </a:ext>
            </a:extLst>
          </p:cNvPr>
          <p:cNvSpPr/>
          <p:nvPr/>
        </p:nvSpPr>
        <p:spPr>
          <a:xfrm>
            <a:off x="10430129" y="289729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BE895FC-E52B-4764-9A43-CBDC3F2D6E14}"/>
              </a:ext>
            </a:extLst>
          </p:cNvPr>
          <p:cNvSpPr/>
          <p:nvPr/>
        </p:nvSpPr>
        <p:spPr>
          <a:xfrm>
            <a:off x="7835288" y="295148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DC4FA74-CEEC-4DA0-864A-C09D73B60052}"/>
              </a:ext>
            </a:extLst>
          </p:cNvPr>
          <p:cNvSpPr/>
          <p:nvPr/>
        </p:nvSpPr>
        <p:spPr>
          <a:xfrm>
            <a:off x="8203824" y="340163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53DF5A7-3426-40B4-9533-D9C324C48094}"/>
              </a:ext>
            </a:extLst>
          </p:cNvPr>
          <p:cNvSpPr/>
          <p:nvPr/>
        </p:nvSpPr>
        <p:spPr>
          <a:xfrm>
            <a:off x="10732997" y="338164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C596E4-4673-4486-8C13-0029C87B8520}"/>
              </a:ext>
            </a:extLst>
          </p:cNvPr>
          <p:cNvGrpSpPr/>
          <p:nvPr/>
        </p:nvGrpSpPr>
        <p:grpSpPr>
          <a:xfrm>
            <a:off x="1630797" y="2855505"/>
            <a:ext cx="5330708" cy="1072803"/>
            <a:chOff x="3146323" y="4750473"/>
            <a:chExt cx="5330708" cy="1152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03547D-5D27-4F9B-AB5E-E0D2C6C13DE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298ED42-30F4-4F79-A7BF-4D873EB05838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3512950-301C-4858-A1E1-A67DA9973794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A8CFA7-7D70-41BA-B202-068BEB8D85B5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81FBF5-0F06-473A-94BE-D880EE66C7F6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314DE360-77E4-42EA-BBA3-0B8DCC0970DE}"/>
              </a:ext>
            </a:extLst>
          </p:cNvPr>
          <p:cNvSpPr/>
          <p:nvPr/>
        </p:nvSpPr>
        <p:spPr>
          <a:xfrm>
            <a:off x="8876482" y="344840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87527C2-B22A-4573-A864-0F76BCA41ACF}"/>
              </a:ext>
            </a:extLst>
          </p:cNvPr>
          <p:cNvSpPr/>
          <p:nvPr/>
        </p:nvSpPr>
        <p:spPr>
          <a:xfrm>
            <a:off x="9551374" y="3429000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7ECDE1B6-8F84-4319-888D-F2C147C5A4D6}"/>
              </a:ext>
            </a:extLst>
          </p:cNvPr>
          <p:cNvSpPr/>
          <p:nvPr/>
        </p:nvSpPr>
        <p:spPr>
          <a:xfrm>
            <a:off x="2644993" y="918070"/>
            <a:ext cx="4581457" cy="1232846"/>
          </a:xfrm>
          <a:prstGeom prst="wedgeRoundRectCallout">
            <a:avLst>
              <a:gd name="adj1" fmla="val -58412"/>
              <a:gd name="adj2" fmla="val 224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counters represent the number sentence.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11EB65-EFF3-4934-93AD-19BEEECD54DD}"/>
              </a:ext>
            </a:extLst>
          </p:cNvPr>
          <p:cNvSpPr txBox="1"/>
          <p:nvPr/>
        </p:nvSpPr>
        <p:spPr>
          <a:xfrm>
            <a:off x="1582669" y="2939089"/>
            <a:ext cx="126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6977D1-1CB9-46CA-8B58-27A888C22ABA}"/>
              </a:ext>
            </a:extLst>
          </p:cNvPr>
          <p:cNvSpPr txBox="1"/>
          <p:nvPr/>
        </p:nvSpPr>
        <p:spPr>
          <a:xfrm>
            <a:off x="3670400" y="2939089"/>
            <a:ext cx="126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A2F172-D737-409D-A1F1-CDC8EEF32084}"/>
              </a:ext>
            </a:extLst>
          </p:cNvPr>
          <p:cNvSpPr txBox="1"/>
          <p:nvPr/>
        </p:nvSpPr>
        <p:spPr>
          <a:xfrm>
            <a:off x="5761377" y="2939089"/>
            <a:ext cx="126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5661DA-3387-4D5D-A6FC-636467A5BD50}"/>
              </a:ext>
            </a:extLst>
          </p:cNvPr>
          <p:cNvSpPr txBox="1"/>
          <p:nvPr/>
        </p:nvSpPr>
        <p:spPr>
          <a:xfrm>
            <a:off x="427526" y="4651654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BB33CD-1175-481D-8B19-BB37665EB873}"/>
              </a:ext>
            </a:extLst>
          </p:cNvPr>
          <p:cNvSpPr txBox="1"/>
          <p:nvPr/>
        </p:nvSpPr>
        <p:spPr>
          <a:xfrm>
            <a:off x="427526" y="5355188"/>
            <a:ext cx="8311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counters and number sentence do not match.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6 red counters (not 5).</a:t>
            </a:r>
          </a:p>
        </p:txBody>
      </p:sp>
    </p:spTree>
    <p:extLst>
      <p:ext uri="{BB962C8B-B14F-4D97-AF65-F5344CB8AC3E}">
        <p14:creationId xmlns:p14="http://schemas.microsoft.com/office/powerpoint/2010/main" val="26609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373132" y="404087"/>
            <a:ext cx="1106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digit cards once to create a number sentence.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8389F-577B-4A8D-B223-FA510977BAD5}"/>
              </a:ext>
            </a:extLst>
          </p:cNvPr>
          <p:cNvGrpSpPr/>
          <p:nvPr/>
        </p:nvGrpSpPr>
        <p:grpSpPr>
          <a:xfrm>
            <a:off x="3444684" y="4456701"/>
            <a:ext cx="5330708" cy="1152000"/>
            <a:chOff x="3146323" y="4750473"/>
            <a:chExt cx="5330708" cy="1152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7F129-031E-408A-95AC-5A6338A8CCB0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649956-5A34-44D6-BB17-F6602EADE789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B79F06-3445-48AD-8456-576B9CFF12A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D7ACF5-874B-4377-904F-7B87F64D5A35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8FD29-3887-49D9-8A5F-A2A6E153D2D4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D66249-5C2F-42BE-8C52-AD76A360A9E4}"/>
              </a:ext>
            </a:extLst>
          </p:cNvPr>
          <p:cNvGrpSpPr/>
          <p:nvPr/>
        </p:nvGrpSpPr>
        <p:grpSpPr>
          <a:xfrm>
            <a:off x="2653327" y="1504950"/>
            <a:ext cx="6767360" cy="2526162"/>
            <a:chOff x="1403111" y="1270607"/>
            <a:chExt cx="6767360" cy="27078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34E6AB-0B64-4088-8458-F005196A9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747" y="1270607"/>
              <a:ext cx="2186724" cy="27078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9076E1-DD8E-4F59-8E11-F6580F81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111" y="1270607"/>
              <a:ext cx="2181616" cy="27078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D6F347-21E9-4D6F-A02D-82171D6D6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429" y="1270607"/>
              <a:ext cx="2181616" cy="27078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6C2082-F718-4827-99FD-CB02B66217B5}"/>
              </a:ext>
            </a:extLst>
          </p:cNvPr>
          <p:cNvSpPr txBox="1"/>
          <p:nvPr/>
        </p:nvSpPr>
        <p:spPr>
          <a:xfrm>
            <a:off x="7666606" y="4582177"/>
            <a:ext cx="110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F8E61A-D496-494F-B375-449073C6B63C}"/>
              </a:ext>
            </a:extLst>
          </p:cNvPr>
          <p:cNvSpPr txBox="1"/>
          <p:nvPr/>
        </p:nvSpPr>
        <p:spPr>
          <a:xfrm>
            <a:off x="5598856" y="4582176"/>
            <a:ext cx="110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1C159-16E3-4CA8-9973-B4EEABD451D6}"/>
              </a:ext>
            </a:extLst>
          </p:cNvPr>
          <p:cNvSpPr txBox="1"/>
          <p:nvPr/>
        </p:nvSpPr>
        <p:spPr>
          <a:xfrm>
            <a:off x="3487898" y="4582176"/>
            <a:ext cx="110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02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Fact families - Addition facts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3873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613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270452" y="214144"/>
            <a:ext cx="6436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C8EFB3-9649-4F53-8255-DFECC710BD87}"/>
              </a:ext>
            </a:extLst>
          </p:cNvPr>
          <p:cNvGrpSpPr/>
          <p:nvPr/>
        </p:nvGrpSpPr>
        <p:grpSpPr>
          <a:xfrm>
            <a:off x="1349695" y="1251960"/>
            <a:ext cx="4277890" cy="4511549"/>
            <a:chOff x="1933980" y="1936580"/>
            <a:chExt cx="1954630" cy="20921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57C53B-3EFB-48B1-A61F-A3AFFD0497C8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C29C3D-66AD-461E-9C01-94F5C4ADF1E6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65CCEE-D05B-44DE-AF32-A1F251888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F3B663-0DFA-46E4-8B56-F7BCCC0D47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05BE98-C71F-4C0D-BCAC-1AD0B3079468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8469B03-C6A3-4488-ACEC-7EF2CAC378A4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2C8F31-77EC-4E28-B82D-F8D583FA3C2A}"/>
              </a:ext>
            </a:extLst>
          </p:cNvPr>
          <p:cNvGrpSpPr/>
          <p:nvPr/>
        </p:nvGrpSpPr>
        <p:grpSpPr>
          <a:xfrm>
            <a:off x="6538307" y="1251960"/>
            <a:ext cx="4277890" cy="4511549"/>
            <a:chOff x="1933980" y="1936580"/>
            <a:chExt cx="1954630" cy="20921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1B4591-1070-4FF7-B48A-1E24709831FB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02C1A6-A0FB-4B8A-9EC9-90351CDA7B32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E1731BA-F322-4685-A0D3-C2D5E797FF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EE13E5-3E62-4C27-9CA3-B5E3170100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58045B-94AE-489F-91CC-67B9387DD8B7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03CA3E-A600-4B57-8D50-1550C099A69E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28DA288-D043-4720-BF78-BC45F38058F5}"/>
              </a:ext>
            </a:extLst>
          </p:cNvPr>
          <p:cNvSpPr/>
          <p:nvPr/>
        </p:nvSpPr>
        <p:spPr>
          <a:xfrm>
            <a:off x="7099620" y="421676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2DAF77-937D-4A03-9C76-E13CCE1F4223}"/>
              </a:ext>
            </a:extLst>
          </p:cNvPr>
          <p:cNvSpPr/>
          <p:nvPr/>
        </p:nvSpPr>
        <p:spPr>
          <a:xfrm>
            <a:off x="7099620" y="478712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18A629-D5D3-4265-9D80-CF84F33DD8C8}"/>
              </a:ext>
            </a:extLst>
          </p:cNvPr>
          <p:cNvSpPr/>
          <p:nvPr/>
        </p:nvSpPr>
        <p:spPr>
          <a:xfrm>
            <a:off x="7648917" y="446962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4E93C6-8E14-416E-A138-A771FFDF737F}"/>
              </a:ext>
            </a:extLst>
          </p:cNvPr>
          <p:cNvSpPr/>
          <p:nvPr/>
        </p:nvSpPr>
        <p:spPr>
          <a:xfrm>
            <a:off x="7648917" y="501528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88F982-F060-4224-8438-4058DBA1C302}"/>
              </a:ext>
            </a:extLst>
          </p:cNvPr>
          <p:cNvSpPr/>
          <p:nvPr/>
        </p:nvSpPr>
        <p:spPr>
          <a:xfrm>
            <a:off x="9233796" y="467279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C25B9F-5541-4020-8003-79D8AA6467C3}"/>
              </a:ext>
            </a:extLst>
          </p:cNvPr>
          <p:cNvSpPr/>
          <p:nvPr/>
        </p:nvSpPr>
        <p:spPr>
          <a:xfrm>
            <a:off x="9783093" y="435529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269753-437C-4135-A3C1-5475CEC97457}"/>
              </a:ext>
            </a:extLst>
          </p:cNvPr>
          <p:cNvSpPr/>
          <p:nvPr/>
        </p:nvSpPr>
        <p:spPr>
          <a:xfrm>
            <a:off x="9783093" y="490095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29B16-C0C4-4BE4-8A71-6F513A2D6BD2}"/>
              </a:ext>
            </a:extLst>
          </p:cNvPr>
          <p:cNvSpPr txBox="1"/>
          <p:nvPr/>
        </p:nvSpPr>
        <p:spPr>
          <a:xfrm>
            <a:off x="2878916" y="1559487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FC0A4-7F25-405F-B9F0-82A83B13635C}"/>
              </a:ext>
            </a:extLst>
          </p:cNvPr>
          <p:cNvSpPr txBox="1"/>
          <p:nvPr/>
        </p:nvSpPr>
        <p:spPr>
          <a:xfrm>
            <a:off x="8067528" y="1558906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CDFDDC-03DD-41ED-87ED-7380CE7C28D2}"/>
              </a:ext>
            </a:extLst>
          </p:cNvPr>
          <p:cNvSpPr/>
          <p:nvPr/>
        </p:nvSpPr>
        <p:spPr>
          <a:xfrm>
            <a:off x="4124017" y="4211474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CE4059-09CB-42A8-BEE1-F167FA558161}"/>
              </a:ext>
            </a:extLst>
          </p:cNvPr>
          <p:cNvSpPr/>
          <p:nvPr/>
        </p:nvSpPr>
        <p:spPr>
          <a:xfrm>
            <a:off x="4124017" y="478182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3A2990-B67A-47FB-BE49-2B865CD56FBB}"/>
              </a:ext>
            </a:extLst>
          </p:cNvPr>
          <p:cNvSpPr/>
          <p:nvPr/>
        </p:nvSpPr>
        <p:spPr>
          <a:xfrm>
            <a:off x="4673314" y="446432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8F3E24-EE88-49E5-9664-C4039695B944}"/>
              </a:ext>
            </a:extLst>
          </p:cNvPr>
          <p:cNvSpPr/>
          <p:nvPr/>
        </p:nvSpPr>
        <p:spPr>
          <a:xfrm>
            <a:off x="4673314" y="500998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111F67-1114-4652-ACFA-ACC9633B1620}"/>
              </a:ext>
            </a:extLst>
          </p:cNvPr>
          <p:cNvSpPr/>
          <p:nvPr/>
        </p:nvSpPr>
        <p:spPr>
          <a:xfrm>
            <a:off x="2185093" y="459745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AE5ED2-1D91-4443-A4B9-FF760C7C4B55}"/>
              </a:ext>
            </a:extLst>
          </p:cNvPr>
          <p:cNvGrpSpPr/>
          <p:nvPr/>
        </p:nvGrpSpPr>
        <p:grpSpPr>
          <a:xfrm rot="16200000">
            <a:off x="874677" y="1513436"/>
            <a:ext cx="4056387" cy="4511549"/>
            <a:chOff x="1933980" y="1936580"/>
            <a:chExt cx="1954630" cy="20921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C66E4C-7206-4823-8A84-68CAC93287C7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8FE3506-B135-4BD0-881F-33BABA43FB8C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6D1F76-5851-47C9-866C-CEC24F7B2B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9D95554-66A0-40B0-8AC7-E6C8958882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530368-334D-4C9C-B98F-8D7126AADA60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D6918E-657A-4A2B-B977-8D1952683707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1076F9-0014-4B18-9C22-E082301708C9}"/>
              </a:ext>
            </a:extLst>
          </p:cNvPr>
          <p:cNvSpPr txBox="1"/>
          <p:nvPr/>
        </p:nvSpPr>
        <p:spPr>
          <a:xfrm>
            <a:off x="1046580" y="3199865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9D2F1-345A-4D02-885B-402C7C2902D7}"/>
              </a:ext>
            </a:extLst>
          </p:cNvPr>
          <p:cNvSpPr txBox="1"/>
          <p:nvPr/>
        </p:nvSpPr>
        <p:spPr>
          <a:xfrm>
            <a:off x="3610988" y="2074264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7F00F-DBA5-48A5-9C5C-3CEBED785C8B}"/>
              </a:ext>
            </a:extLst>
          </p:cNvPr>
          <p:cNvSpPr txBox="1"/>
          <p:nvPr/>
        </p:nvSpPr>
        <p:spPr>
          <a:xfrm>
            <a:off x="3641301" y="4209265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72CF4-0BBB-470B-89BF-D24689F79E0A}"/>
              </a:ext>
            </a:extLst>
          </p:cNvPr>
          <p:cNvGrpSpPr/>
          <p:nvPr/>
        </p:nvGrpSpPr>
        <p:grpSpPr>
          <a:xfrm>
            <a:off x="6701301" y="1600581"/>
            <a:ext cx="4680000" cy="1008000"/>
            <a:chOff x="3146323" y="4750473"/>
            <a:chExt cx="5330708" cy="115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53402-A64D-45A4-BD76-3601D45D39C6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B260B7-5E46-4B5E-9219-ECE89DEC6B3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9AE61-236C-4369-8E23-9554E8684A4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82E8BD-7AF4-4BE9-B1A6-A461403D836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00766-FE5B-4EFE-902B-1237F8032C7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4B3CA7-DB1F-4174-A28C-BE6FF712585F}"/>
              </a:ext>
            </a:extLst>
          </p:cNvPr>
          <p:cNvSpPr txBox="1"/>
          <p:nvPr/>
        </p:nvSpPr>
        <p:spPr>
          <a:xfrm>
            <a:off x="8633864" y="168523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5772-97B9-4115-9785-7C91B8521F75}"/>
              </a:ext>
            </a:extLst>
          </p:cNvPr>
          <p:cNvSpPr txBox="1"/>
          <p:nvPr/>
        </p:nvSpPr>
        <p:spPr>
          <a:xfrm>
            <a:off x="6792249" y="168523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F4C0F-4FCD-47B4-808F-F77F245BC54B}"/>
              </a:ext>
            </a:extLst>
          </p:cNvPr>
          <p:cNvSpPr txBox="1"/>
          <p:nvPr/>
        </p:nvSpPr>
        <p:spPr>
          <a:xfrm>
            <a:off x="10461611" y="168523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38BCC8-C51D-414A-A82F-E10975293E65}"/>
              </a:ext>
            </a:extLst>
          </p:cNvPr>
          <p:cNvGrpSpPr/>
          <p:nvPr/>
        </p:nvGrpSpPr>
        <p:grpSpPr>
          <a:xfrm>
            <a:off x="6701301" y="2723080"/>
            <a:ext cx="4680000" cy="1008000"/>
            <a:chOff x="3146323" y="4750473"/>
            <a:chExt cx="5330708" cy="1152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AD35D5-47CD-4A37-B0F8-1DA9518089B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A498E-A8E2-4EC3-BDDF-6864F5031EA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7B5626-42A7-45F1-95A8-618E8C83340A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ADF4B-4D74-491C-9880-C0B0B1DA806C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A4C3D3-737E-425D-8E92-284365081C0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D1D09-67DE-4F21-B172-6C4F91623DA2}"/>
              </a:ext>
            </a:extLst>
          </p:cNvPr>
          <p:cNvGrpSpPr/>
          <p:nvPr/>
        </p:nvGrpSpPr>
        <p:grpSpPr>
          <a:xfrm>
            <a:off x="6701301" y="3845579"/>
            <a:ext cx="4680000" cy="1008000"/>
            <a:chOff x="3146323" y="4750473"/>
            <a:chExt cx="5330708" cy="1152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052EE8-7447-45FB-8C11-2CFE0001A9F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9F88B4-0FC3-44B0-B16A-8BA1B0A91D0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EBE06F-34AB-4EF1-B2A9-A037250FCF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6D6D08-922A-4A01-99C7-28676CD7EC2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1B11BF-9B37-4717-A738-D9C49BD49A0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C8FC3C-AC54-4735-9A63-935A51EB317E}"/>
              </a:ext>
            </a:extLst>
          </p:cNvPr>
          <p:cNvGrpSpPr/>
          <p:nvPr/>
        </p:nvGrpSpPr>
        <p:grpSpPr>
          <a:xfrm>
            <a:off x="6701301" y="4968078"/>
            <a:ext cx="4680000" cy="1008000"/>
            <a:chOff x="3146323" y="4750473"/>
            <a:chExt cx="5330708" cy="1152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ED5A00-99C0-4436-AD14-DF8D7160B0F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FF0952-3957-46F0-A58E-BE89289CBBC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6BC8BD-D463-4D2C-A021-F9A393BC74D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C44DF5-FD2B-428D-9746-494F85DBB0D5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57083D-1646-4221-ABC3-94E39559CB74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FDB218-539E-44A6-8260-7707A49FC3AF}"/>
              </a:ext>
            </a:extLst>
          </p:cNvPr>
          <p:cNvSpPr txBox="1"/>
          <p:nvPr/>
        </p:nvSpPr>
        <p:spPr>
          <a:xfrm>
            <a:off x="8633864" y="282202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91D4E9-8EC3-42DC-B245-764169C2D653}"/>
              </a:ext>
            </a:extLst>
          </p:cNvPr>
          <p:cNvSpPr txBox="1"/>
          <p:nvPr/>
        </p:nvSpPr>
        <p:spPr>
          <a:xfrm>
            <a:off x="6792249" y="282202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E59EDE-423A-4BC4-AB47-6A01395FDCD7}"/>
              </a:ext>
            </a:extLst>
          </p:cNvPr>
          <p:cNvSpPr txBox="1"/>
          <p:nvPr/>
        </p:nvSpPr>
        <p:spPr>
          <a:xfrm>
            <a:off x="10461611" y="282202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7ACE09-03FF-46F2-9548-B28D4C1DDE13}"/>
              </a:ext>
            </a:extLst>
          </p:cNvPr>
          <p:cNvSpPr txBox="1"/>
          <p:nvPr/>
        </p:nvSpPr>
        <p:spPr>
          <a:xfrm>
            <a:off x="8633864" y="394794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BAC16E-F05C-4315-841B-11232D5277B3}"/>
              </a:ext>
            </a:extLst>
          </p:cNvPr>
          <p:cNvSpPr txBox="1"/>
          <p:nvPr/>
        </p:nvSpPr>
        <p:spPr>
          <a:xfrm>
            <a:off x="6792249" y="394794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9AAD-0D31-4538-B7FB-FA15CC265367}"/>
              </a:ext>
            </a:extLst>
          </p:cNvPr>
          <p:cNvSpPr txBox="1"/>
          <p:nvPr/>
        </p:nvSpPr>
        <p:spPr>
          <a:xfrm>
            <a:off x="10461611" y="394794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5F9463-BE14-4EEA-8441-B563148EF4E2}"/>
              </a:ext>
            </a:extLst>
          </p:cNvPr>
          <p:cNvSpPr txBox="1"/>
          <p:nvPr/>
        </p:nvSpPr>
        <p:spPr>
          <a:xfrm>
            <a:off x="8633864" y="506587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2554807-CC6B-4D0A-9639-2EE94E8AF2F0}"/>
              </a:ext>
            </a:extLst>
          </p:cNvPr>
          <p:cNvSpPr txBox="1"/>
          <p:nvPr/>
        </p:nvSpPr>
        <p:spPr>
          <a:xfrm>
            <a:off x="6792249" y="506587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043852-5FF9-43C7-B239-E44D006BC8AC}"/>
              </a:ext>
            </a:extLst>
          </p:cNvPr>
          <p:cNvSpPr txBox="1"/>
          <p:nvPr/>
        </p:nvSpPr>
        <p:spPr>
          <a:xfrm>
            <a:off x="10461611" y="506587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51528F9-76DF-4270-80B8-08A6E899ABC4}"/>
              </a:ext>
            </a:extLst>
          </p:cNvPr>
          <p:cNvSpPr txBox="1"/>
          <p:nvPr/>
        </p:nvSpPr>
        <p:spPr>
          <a:xfrm>
            <a:off x="310646" y="292740"/>
            <a:ext cx="9687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part-whole model to complete the missing numbers.</a:t>
            </a:r>
          </a:p>
        </p:txBody>
      </p:sp>
    </p:spTree>
    <p:extLst>
      <p:ext uri="{BB962C8B-B14F-4D97-AF65-F5344CB8AC3E}">
        <p14:creationId xmlns:p14="http://schemas.microsoft.com/office/powerpoint/2010/main" val="36674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7" grpId="0"/>
      <p:bldP spid="78" grpId="0"/>
      <p:bldP spid="80" grpId="0"/>
      <p:bldP spid="81" grpId="0"/>
      <p:bldP spid="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10646" y="292740"/>
            <a:ext cx="9687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part-whole model to complete the missing numbers.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AE5ED2-1D91-4443-A4B9-FF760C7C4B55}"/>
              </a:ext>
            </a:extLst>
          </p:cNvPr>
          <p:cNvGrpSpPr/>
          <p:nvPr/>
        </p:nvGrpSpPr>
        <p:grpSpPr>
          <a:xfrm rot="16200000">
            <a:off x="874677" y="1513436"/>
            <a:ext cx="4056387" cy="4511549"/>
            <a:chOff x="1933980" y="1936580"/>
            <a:chExt cx="1954630" cy="20921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C66E4C-7206-4823-8A84-68CAC93287C7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8FE3506-B135-4BD0-881F-33BABA43FB8C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6D1F76-5851-47C9-866C-CEC24F7B2B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9D95554-66A0-40B0-8AC7-E6C8958882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530368-334D-4C9C-B98F-8D7126AADA60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D6918E-657A-4A2B-B977-8D1952683707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1076F9-0014-4B18-9C22-E082301708C9}"/>
              </a:ext>
            </a:extLst>
          </p:cNvPr>
          <p:cNvSpPr txBox="1"/>
          <p:nvPr/>
        </p:nvSpPr>
        <p:spPr>
          <a:xfrm>
            <a:off x="1051764" y="3231125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9D2F1-345A-4D02-885B-402C7C2902D7}"/>
              </a:ext>
            </a:extLst>
          </p:cNvPr>
          <p:cNvSpPr txBox="1"/>
          <p:nvPr/>
        </p:nvSpPr>
        <p:spPr>
          <a:xfrm>
            <a:off x="3601770" y="2112978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7F00F-DBA5-48A5-9C5C-3CEBED785C8B}"/>
              </a:ext>
            </a:extLst>
          </p:cNvPr>
          <p:cNvSpPr txBox="1"/>
          <p:nvPr/>
        </p:nvSpPr>
        <p:spPr>
          <a:xfrm>
            <a:off x="3622251" y="4219711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72CF4-0BBB-470B-89BF-D24689F79E0A}"/>
              </a:ext>
            </a:extLst>
          </p:cNvPr>
          <p:cNvGrpSpPr/>
          <p:nvPr/>
        </p:nvGrpSpPr>
        <p:grpSpPr>
          <a:xfrm>
            <a:off x="6701301" y="1600581"/>
            <a:ext cx="4680000" cy="1008000"/>
            <a:chOff x="3146323" y="4750473"/>
            <a:chExt cx="5330708" cy="115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53402-A64D-45A4-BD76-3601D45D39C6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B260B7-5E46-4B5E-9219-ECE89DEC6B3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9AE61-236C-4369-8E23-9554E8684A4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82E8BD-7AF4-4BE9-B1A6-A461403D836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00766-FE5B-4EFE-902B-1237F8032C7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4B3CA7-DB1F-4174-A28C-BE6FF712585F}"/>
              </a:ext>
            </a:extLst>
          </p:cNvPr>
          <p:cNvSpPr txBox="1"/>
          <p:nvPr/>
        </p:nvSpPr>
        <p:spPr>
          <a:xfrm>
            <a:off x="8643696" y="169506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5772-97B9-4115-9785-7C91B8521F75}"/>
              </a:ext>
            </a:extLst>
          </p:cNvPr>
          <p:cNvSpPr txBox="1"/>
          <p:nvPr/>
        </p:nvSpPr>
        <p:spPr>
          <a:xfrm>
            <a:off x="6802081" y="169506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F4C0F-4FCD-47B4-808F-F77F245BC54B}"/>
              </a:ext>
            </a:extLst>
          </p:cNvPr>
          <p:cNvSpPr txBox="1"/>
          <p:nvPr/>
        </p:nvSpPr>
        <p:spPr>
          <a:xfrm>
            <a:off x="10471443" y="169506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38BCC8-C51D-414A-A82F-E10975293E65}"/>
              </a:ext>
            </a:extLst>
          </p:cNvPr>
          <p:cNvGrpSpPr/>
          <p:nvPr/>
        </p:nvGrpSpPr>
        <p:grpSpPr>
          <a:xfrm>
            <a:off x="6701301" y="2723080"/>
            <a:ext cx="4680000" cy="1008000"/>
            <a:chOff x="3146323" y="4750473"/>
            <a:chExt cx="5330708" cy="1152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AD35D5-47CD-4A37-B0F8-1DA9518089B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A498E-A8E2-4EC3-BDDF-6864F5031EA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7B5626-42A7-45F1-95A8-618E8C83340A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ADF4B-4D74-491C-9880-C0B0B1DA806C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A4C3D3-737E-425D-8E92-284365081C0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D1D09-67DE-4F21-B172-6C4F91623DA2}"/>
              </a:ext>
            </a:extLst>
          </p:cNvPr>
          <p:cNvGrpSpPr/>
          <p:nvPr/>
        </p:nvGrpSpPr>
        <p:grpSpPr>
          <a:xfrm>
            <a:off x="6701301" y="3845579"/>
            <a:ext cx="4680000" cy="1008000"/>
            <a:chOff x="3146323" y="4750473"/>
            <a:chExt cx="5330708" cy="1152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052EE8-7447-45FB-8C11-2CFE0001A9F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9F88B4-0FC3-44B0-B16A-8BA1B0A91D0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EBE06F-34AB-4EF1-B2A9-A037250FCF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6D6D08-922A-4A01-99C7-28676CD7EC2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1B11BF-9B37-4717-A738-D9C49BD49A0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C8FC3C-AC54-4735-9A63-935A51EB317E}"/>
              </a:ext>
            </a:extLst>
          </p:cNvPr>
          <p:cNvGrpSpPr/>
          <p:nvPr/>
        </p:nvGrpSpPr>
        <p:grpSpPr>
          <a:xfrm>
            <a:off x="6701301" y="4968078"/>
            <a:ext cx="4680000" cy="1008000"/>
            <a:chOff x="3146323" y="4750473"/>
            <a:chExt cx="5330708" cy="1152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ED5A00-99C0-4436-AD14-DF8D7160B0F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FF0952-3957-46F0-A58E-BE89289CBBC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6BC8BD-D463-4D2C-A021-F9A393BC74D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C44DF5-FD2B-428D-9746-494F85DBB0D5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57083D-1646-4221-ABC3-94E39559CB74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FDB218-539E-44A6-8260-7707A49FC3AF}"/>
              </a:ext>
            </a:extLst>
          </p:cNvPr>
          <p:cNvSpPr txBox="1"/>
          <p:nvPr/>
        </p:nvSpPr>
        <p:spPr>
          <a:xfrm>
            <a:off x="8643696" y="280235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91D4E9-8EC3-42DC-B245-764169C2D653}"/>
              </a:ext>
            </a:extLst>
          </p:cNvPr>
          <p:cNvSpPr txBox="1"/>
          <p:nvPr/>
        </p:nvSpPr>
        <p:spPr>
          <a:xfrm>
            <a:off x="6802081" y="280235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E59EDE-423A-4BC4-AB47-6A01395FDCD7}"/>
              </a:ext>
            </a:extLst>
          </p:cNvPr>
          <p:cNvSpPr txBox="1"/>
          <p:nvPr/>
        </p:nvSpPr>
        <p:spPr>
          <a:xfrm>
            <a:off x="10471443" y="280235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7ACE09-03FF-46F2-9548-B28D4C1DDE13}"/>
              </a:ext>
            </a:extLst>
          </p:cNvPr>
          <p:cNvSpPr txBox="1"/>
          <p:nvPr/>
        </p:nvSpPr>
        <p:spPr>
          <a:xfrm>
            <a:off x="8633864" y="393811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BAC16E-F05C-4315-841B-11232D5277B3}"/>
              </a:ext>
            </a:extLst>
          </p:cNvPr>
          <p:cNvSpPr txBox="1"/>
          <p:nvPr/>
        </p:nvSpPr>
        <p:spPr>
          <a:xfrm>
            <a:off x="6792249" y="393811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9AAD-0D31-4538-B7FB-FA15CC265367}"/>
              </a:ext>
            </a:extLst>
          </p:cNvPr>
          <p:cNvSpPr txBox="1"/>
          <p:nvPr/>
        </p:nvSpPr>
        <p:spPr>
          <a:xfrm>
            <a:off x="10461611" y="393811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5F9463-BE14-4EEA-8441-B563148EF4E2}"/>
              </a:ext>
            </a:extLst>
          </p:cNvPr>
          <p:cNvSpPr txBox="1"/>
          <p:nvPr/>
        </p:nvSpPr>
        <p:spPr>
          <a:xfrm>
            <a:off x="8633864" y="505604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2554807-CC6B-4D0A-9639-2EE94E8AF2F0}"/>
              </a:ext>
            </a:extLst>
          </p:cNvPr>
          <p:cNvSpPr txBox="1"/>
          <p:nvPr/>
        </p:nvSpPr>
        <p:spPr>
          <a:xfrm>
            <a:off x="6792249" y="505604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043852-5FF9-43C7-B239-E44D006BC8AC}"/>
              </a:ext>
            </a:extLst>
          </p:cNvPr>
          <p:cNvSpPr txBox="1"/>
          <p:nvPr/>
        </p:nvSpPr>
        <p:spPr>
          <a:xfrm>
            <a:off x="10461611" y="505604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28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10646" y="292740"/>
            <a:ext cx="968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72CF4-0BBB-470B-89BF-D24689F79E0A}"/>
              </a:ext>
            </a:extLst>
          </p:cNvPr>
          <p:cNvGrpSpPr/>
          <p:nvPr/>
        </p:nvGrpSpPr>
        <p:grpSpPr>
          <a:xfrm>
            <a:off x="866254" y="3623728"/>
            <a:ext cx="4680000" cy="1008000"/>
            <a:chOff x="3146323" y="4750473"/>
            <a:chExt cx="5330708" cy="115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53402-A64D-45A4-BD76-3601D45D39C6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B260B7-5E46-4B5E-9219-ECE89DEC6B3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9AE61-236C-4369-8E23-9554E8684A4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82E8BD-7AF4-4BE9-B1A6-A461403D836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00766-FE5B-4EFE-902B-1237F8032C7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4B3CA7-DB1F-4174-A28C-BE6FF712585F}"/>
              </a:ext>
            </a:extLst>
          </p:cNvPr>
          <p:cNvSpPr txBox="1"/>
          <p:nvPr/>
        </p:nvSpPr>
        <p:spPr>
          <a:xfrm>
            <a:off x="2798817" y="371821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5772-97B9-4115-9785-7C91B8521F75}"/>
              </a:ext>
            </a:extLst>
          </p:cNvPr>
          <p:cNvSpPr txBox="1"/>
          <p:nvPr/>
        </p:nvSpPr>
        <p:spPr>
          <a:xfrm>
            <a:off x="957202" y="371821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F4C0F-4FCD-47B4-808F-F77F245BC54B}"/>
              </a:ext>
            </a:extLst>
          </p:cNvPr>
          <p:cNvSpPr txBox="1"/>
          <p:nvPr/>
        </p:nvSpPr>
        <p:spPr>
          <a:xfrm>
            <a:off x="4574602" y="3720375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38BCC8-C51D-414A-A82F-E10975293E65}"/>
              </a:ext>
            </a:extLst>
          </p:cNvPr>
          <p:cNvGrpSpPr/>
          <p:nvPr/>
        </p:nvGrpSpPr>
        <p:grpSpPr>
          <a:xfrm>
            <a:off x="866254" y="4879577"/>
            <a:ext cx="4680000" cy="1008000"/>
            <a:chOff x="3146323" y="4750473"/>
            <a:chExt cx="5330708" cy="1152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AD35D5-47CD-4A37-B0F8-1DA9518089B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A498E-A8E2-4EC3-BDDF-6864F5031EA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7B5626-42A7-45F1-95A8-618E8C83340A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ADF4B-4D74-491C-9880-C0B0B1DA806C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7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A4C3D3-737E-425D-8E92-284365081C0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7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D1D09-67DE-4F21-B172-6C4F91623DA2}"/>
              </a:ext>
            </a:extLst>
          </p:cNvPr>
          <p:cNvGrpSpPr/>
          <p:nvPr/>
        </p:nvGrpSpPr>
        <p:grpSpPr>
          <a:xfrm>
            <a:off x="6645748" y="3622181"/>
            <a:ext cx="4680000" cy="1008000"/>
            <a:chOff x="3146323" y="4750473"/>
            <a:chExt cx="5330708" cy="1152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052EE8-7447-45FB-8C11-2CFE0001A9F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9F88B4-0FC3-44B0-B16A-8BA1B0A91D0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EBE06F-34AB-4EF1-B2A9-A037250FCF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6D6D08-922A-4A01-99C7-28676CD7EC2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1B11BF-9B37-4717-A738-D9C49BD49A0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C8FC3C-AC54-4735-9A63-935A51EB317E}"/>
              </a:ext>
            </a:extLst>
          </p:cNvPr>
          <p:cNvGrpSpPr/>
          <p:nvPr/>
        </p:nvGrpSpPr>
        <p:grpSpPr>
          <a:xfrm>
            <a:off x="6645748" y="4878030"/>
            <a:ext cx="4680000" cy="1008000"/>
            <a:chOff x="3146323" y="4750473"/>
            <a:chExt cx="5330708" cy="1152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ED5A00-99C0-4436-AD14-DF8D7160B0F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FF0952-3957-46F0-A58E-BE89289CBBC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6BC8BD-D463-4D2C-A021-F9A393BC74D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C44DF5-FD2B-428D-9746-494F85DBB0D5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7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57083D-1646-4221-ABC3-94E39559CB74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7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FDB218-539E-44A6-8260-7707A49FC3AF}"/>
              </a:ext>
            </a:extLst>
          </p:cNvPr>
          <p:cNvSpPr txBox="1"/>
          <p:nvPr/>
        </p:nvSpPr>
        <p:spPr>
          <a:xfrm>
            <a:off x="2798817" y="496868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91D4E9-8EC3-42DC-B245-764169C2D653}"/>
              </a:ext>
            </a:extLst>
          </p:cNvPr>
          <p:cNvSpPr txBox="1"/>
          <p:nvPr/>
        </p:nvSpPr>
        <p:spPr>
          <a:xfrm>
            <a:off x="957202" y="496868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E59EDE-423A-4BC4-AB47-6A01395FDCD7}"/>
              </a:ext>
            </a:extLst>
          </p:cNvPr>
          <p:cNvSpPr txBox="1"/>
          <p:nvPr/>
        </p:nvSpPr>
        <p:spPr>
          <a:xfrm>
            <a:off x="4574602" y="4965993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7ACE09-03FF-46F2-9548-B28D4C1DDE13}"/>
              </a:ext>
            </a:extLst>
          </p:cNvPr>
          <p:cNvSpPr txBox="1"/>
          <p:nvPr/>
        </p:nvSpPr>
        <p:spPr>
          <a:xfrm>
            <a:off x="8578311" y="371471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9AAD-0D31-4538-B7FB-FA15CC265367}"/>
              </a:ext>
            </a:extLst>
          </p:cNvPr>
          <p:cNvSpPr txBox="1"/>
          <p:nvPr/>
        </p:nvSpPr>
        <p:spPr>
          <a:xfrm>
            <a:off x="10406058" y="371471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5F9463-BE14-4EEA-8441-B563148EF4E2}"/>
              </a:ext>
            </a:extLst>
          </p:cNvPr>
          <p:cNvSpPr txBox="1"/>
          <p:nvPr/>
        </p:nvSpPr>
        <p:spPr>
          <a:xfrm>
            <a:off x="8578311" y="496599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043852-5FF9-43C7-B239-E44D006BC8AC}"/>
              </a:ext>
            </a:extLst>
          </p:cNvPr>
          <p:cNvSpPr txBox="1"/>
          <p:nvPr/>
        </p:nvSpPr>
        <p:spPr>
          <a:xfrm>
            <a:off x="10406058" y="496599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C1918-8B21-4804-9760-788F42653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62034"/>
              </p:ext>
            </p:extLst>
          </p:nvPr>
        </p:nvGraphicFramePr>
        <p:xfrm>
          <a:off x="1596000" y="1645407"/>
          <a:ext cx="90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00">
                  <a:extLst>
                    <a:ext uri="{9D8B030D-6E8A-4147-A177-3AD203B41FA5}">
                      <a16:colId xmlns:a16="http://schemas.microsoft.com/office/drawing/2014/main" val="3469401633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442726586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2188435401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3312076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4024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E10BACB-D9CE-4C06-AE52-4502F1FCE6A7}"/>
              </a:ext>
            </a:extLst>
          </p:cNvPr>
          <p:cNvSpPr txBox="1"/>
          <p:nvPr/>
        </p:nvSpPr>
        <p:spPr>
          <a:xfrm>
            <a:off x="6685476" y="3720375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236BC-9738-47FC-AAC0-4B858D68F8E6}"/>
              </a:ext>
            </a:extLst>
          </p:cNvPr>
          <p:cNvSpPr txBox="1"/>
          <p:nvPr/>
        </p:nvSpPr>
        <p:spPr>
          <a:xfrm>
            <a:off x="6685476" y="4965993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59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81" grpId="0"/>
      <p:bldP spid="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10646" y="292740"/>
            <a:ext cx="968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72CF4-0BBB-470B-89BF-D24689F79E0A}"/>
              </a:ext>
            </a:extLst>
          </p:cNvPr>
          <p:cNvGrpSpPr/>
          <p:nvPr/>
        </p:nvGrpSpPr>
        <p:grpSpPr>
          <a:xfrm>
            <a:off x="866254" y="3623728"/>
            <a:ext cx="4680000" cy="1008000"/>
            <a:chOff x="3146323" y="4750473"/>
            <a:chExt cx="5330708" cy="115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53402-A64D-45A4-BD76-3601D45D39C6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B260B7-5E46-4B5E-9219-ECE89DEC6B3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9AE61-236C-4369-8E23-9554E8684A4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82E8BD-7AF4-4BE9-B1A6-A461403D836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00766-FE5B-4EFE-902B-1237F8032C7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4B3CA7-DB1F-4174-A28C-BE6FF712585F}"/>
              </a:ext>
            </a:extLst>
          </p:cNvPr>
          <p:cNvSpPr txBox="1"/>
          <p:nvPr/>
        </p:nvSpPr>
        <p:spPr>
          <a:xfrm>
            <a:off x="2798817" y="370838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5772-97B9-4115-9785-7C91B8521F75}"/>
              </a:ext>
            </a:extLst>
          </p:cNvPr>
          <p:cNvSpPr txBox="1"/>
          <p:nvPr/>
        </p:nvSpPr>
        <p:spPr>
          <a:xfrm>
            <a:off x="957202" y="370838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F4C0F-4FCD-47B4-808F-F77F245BC54B}"/>
              </a:ext>
            </a:extLst>
          </p:cNvPr>
          <p:cNvSpPr txBox="1"/>
          <p:nvPr/>
        </p:nvSpPr>
        <p:spPr>
          <a:xfrm>
            <a:off x="4574602" y="3710546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38BCC8-C51D-414A-A82F-E10975293E65}"/>
              </a:ext>
            </a:extLst>
          </p:cNvPr>
          <p:cNvGrpSpPr/>
          <p:nvPr/>
        </p:nvGrpSpPr>
        <p:grpSpPr>
          <a:xfrm>
            <a:off x="866254" y="4879577"/>
            <a:ext cx="4680000" cy="1008000"/>
            <a:chOff x="3146323" y="4750473"/>
            <a:chExt cx="5330708" cy="1152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AD35D5-47CD-4A37-B0F8-1DA9518089B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A498E-A8E2-4EC3-BDDF-6864F5031EA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7B5626-42A7-45F1-95A8-618E8C83340A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ADF4B-4D74-491C-9880-C0B0B1DA806C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A4C3D3-737E-425D-8E92-284365081C0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D1D09-67DE-4F21-B172-6C4F91623DA2}"/>
              </a:ext>
            </a:extLst>
          </p:cNvPr>
          <p:cNvGrpSpPr/>
          <p:nvPr/>
        </p:nvGrpSpPr>
        <p:grpSpPr>
          <a:xfrm>
            <a:off x="6645748" y="3622181"/>
            <a:ext cx="4680000" cy="1008000"/>
            <a:chOff x="3146323" y="4750473"/>
            <a:chExt cx="5330708" cy="1152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052EE8-7447-45FB-8C11-2CFE0001A9F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9F88B4-0FC3-44B0-B16A-8BA1B0A91D0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EBE06F-34AB-4EF1-B2A9-A037250FCF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6D6D08-922A-4A01-99C7-28676CD7EC2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1B11BF-9B37-4717-A738-D9C49BD49A0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C8FC3C-AC54-4735-9A63-935A51EB317E}"/>
              </a:ext>
            </a:extLst>
          </p:cNvPr>
          <p:cNvGrpSpPr/>
          <p:nvPr/>
        </p:nvGrpSpPr>
        <p:grpSpPr>
          <a:xfrm>
            <a:off x="6645748" y="4878030"/>
            <a:ext cx="4680000" cy="1008000"/>
            <a:chOff x="3146323" y="4750473"/>
            <a:chExt cx="5330708" cy="1152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ED5A00-99C0-4436-AD14-DF8D7160B0F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FF0952-3957-46F0-A58E-BE89289CBBC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6BC8BD-D463-4D2C-A021-F9A393BC74D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C44DF5-FD2B-428D-9746-494F85DBB0D5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57083D-1646-4221-ABC3-94E39559CB74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FDB218-539E-44A6-8260-7707A49FC3AF}"/>
              </a:ext>
            </a:extLst>
          </p:cNvPr>
          <p:cNvSpPr txBox="1"/>
          <p:nvPr/>
        </p:nvSpPr>
        <p:spPr>
          <a:xfrm>
            <a:off x="2798817" y="4968688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91D4E9-8EC3-42DC-B245-764169C2D653}"/>
              </a:ext>
            </a:extLst>
          </p:cNvPr>
          <p:cNvSpPr txBox="1"/>
          <p:nvPr/>
        </p:nvSpPr>
        <p:spPr>
          <a:xfrm>
            <a:off x="957202" y="4968688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E59EDE-423A-4BC4-AB47-6A01395FDCD7}"/>
              </a:ext>
            </a:extLst>
          </p:cNvPr>
          <p:cNvSpPr txBox="1"/>
          <p:nvPr/>
        </p:nvSpPr>
        <p:spPr>
          <a:xfrm>
            <a:off x="4574602" y="4965994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7ACE09-03FF-46F2-9548-B28D4C1DDE13}"/>
              </a:ext>
            </a:extLst>
          </p:cNvPr>
          <p:cNvSpPr txBox="1"/>
          <p:nvPr/>
        </p:nvSpPr>
        <p:spPr>
          <a:xfrm>
            <a:off x="8578311" y="370488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9AAD-0D31-4538-B7FB-FA15CC265367}"/>
              </a:ext>
            </a:extLst>
          </p:cNvPr>
          <p:cNvSpPr txBox="1"/>
          <p:nvPr/>
        </p:nvSpPr>
        <p:spPr>
          <a:xfrm>
            <a:off x="10406058" y="370488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5F9463-BE14-4EEA-8441-B563148EF4E2}"/>
              </a:ext>
            </a:extLst>
          </p:cNvPr>
          <p:cNvSpPr txBox="1"/>
          <p:nvPr/>
        </p:nvSpPr>
        <p:spPr>
          <a:xfrm>
            <a:off x="8578311" y="496599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043852-5FF9-43C7-B239-E44D006BC8AC}"/>
              </a:ext>
            </a:extLst>
          </p:cNvPr>
          <p:cNvSpPr txBox="1"/>
          <p:nvPr/>
        </p:nvSpPr>
        <p:spPr>
          <a:xfrm>
            <a:off x="10406058" y="496599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C1918-8B21-4804-9760-788F42653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54789"/>
              </p:ext>
            </p:extLst>
          </p:nvPr>
        </p:nvGraphicFramePr>
        <p:xfrm>
          <a:off x="1596000" y="1645407"/>
          <a:ext cx="90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00">
                  <a:extLst>
                    <a:ext uri="{9D8B030D-6E8A-4147-A177-3AD203B41FA5}">
                      <a16:colId xmlns:a16="http://schemas.microsoft.com/office/drawing/2014/main" val="3469401633"/>
                    </a:ext>
                  </a:extLst>
                </a:gridCol>
                <a:gridCol w="1500000">
                  <a:extLst>
                    <a:ext uri="{9D8B030D-6E8A-4147-A177-3AD203B41FA5}">
                      <a16:colId xmlns:a16="http://schemas.microsoft.com/office/drawing/2014/main" val="1426080816"/>
                    </a:ext>
                  </a:extLst>
                </a:gridCol>
                <a:gridCol w="1500000">
                  <a:extLst>
                    <a:ext uri="{9D8B030D-6E8A-4147-A177-3AD203B41FA5}">
                      <a16:colId xmlns:a16="http://schemas.microsoft.com/office/drawing/2014/main" val="1443327425"/>
                    </a:ext>
                  </a:extLst>
                </a:gridCol>
                <a:gridCol w="1500000">
                  <a:extLst>
                    <a:ext uri="{9D8B030D-6E8A-4147-A177-3AD203B41FA5}">
                      <a16:colId xmlns:a16="http://schemas.microsoft.com/office/drawing/2014/main" val="1841774654"/>
                    </a:ext>
                  </a:extLst>
                </a:gridCol>
                <a:gridCol w="1500000">
                  <a:extLst>
                    <a:ext uri="{9D8B030D-6E8A-4147-A177-3AD203B41FA5}">
                      <a16:colId xmlns:a16="http://schemas.microsoft.com/office/drawing/2014/main" val="4018641982"/>
                    </a:ext>
                  </a:extLst>
                </a:gridCol>
                <a:gridCol w="1500000">
                  <a:extLst>
                    <a:ext uri="{9D8B030D-6E8A-4147-A177-3AD203B41FA5}">
                      <a16:colId xmlns:a16="http://schemas.microsoft.com/office/drawing/2014/main" val="271623772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4024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E10BACB-D9CE-4C06-AE52-4502F1FCE6A7}"/>
              </a:ext>
            </a:extLst>
          </p:cNvPr>
          <p:cNvSpPr txBox="1"/>
          <p:nvPr/>
        </p:nvSpPr>
        <p:spPr>
          <a:xfrm>
            <a:off x="6685476" y="3710546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236BC-9738-47FC-AAC0-4B858D68F8E6}"/>
              </a:ext>
            </a:extLst>
          </p:cNvPr>
          <p:cNvSpPr txBox="1"/>
          <p:nvPr/>
        </p:nvSpPr>
        <p:spPr>
          <a:xfrm>
            <a:off x="6685476" y="4965994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80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6" grpId="0"/>
      <p:bldP spid="78" grpId="0"/>
      <p:bldP spid="80" grpId="0"/>
      <p:bldP spid="81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10646" y="351732"/>
            <a:ext cx="968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72CF4-0BBB-470B-89BF-D24689F79E0A}"/>
              </a:ext>
            </a:extLst>
          </p:cNvPr>
          <p:cNvGrpSpPr/>
          <p:nvPr/>
        </p:nvGrpSpPr>
        <p:grpSpPr>
          <a:xfrm>
            <a:off x="866254" y="3584401"/>
            <a:ext cx="4680000" cy="1008000"/>
            <a:chOff x="3146323" y="4750473"/>
            <a:chExt cx="5330708" cy="115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53402-A64D-45A4-BD76-3601D45D39C6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B260B7-5E46-4B5E-9219-ECE89DEC6B3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9AE61-236C-4369-8E23-9554E8684A4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82E8BD-7AF4-4BE9-B1A6-A461403D836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00766-FE5B-4EFE-902B-1237F8032C7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4B3CA7-DB1F-4174-A28C-BE6FF712585F}"/>
              </a:ext>
            </a:extLst>
          </p:cNvPr>
          <p:cNvSpPr txBox="1"/>
          <p:nvPr/>
        </p:nvSpPr>
        <p:spPr>
          <a:xfrm>
            <a:off x="2798817" y="368872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5772-97B9-4115-9785-7C91B8521F75}"/>
              </a:ext>
            </a:extLst>
          </p:cNvPr>
          <p:cNvSpPr txBox="1"/>
          <p:nvPr/>
        </p:nvSpPr>
        <p:spPr>
          <a:xfrm>
            <a:off x="957202" y="368872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F4C0F-4FCD-47B4-808F-F77F245BC54B}"/>
              </a:ext>
            </a:extLst>
          </p:cNvPr>
          <p:cNvSpPr txBox="1"/>
          <p:nvPr/>
        </p:nvSpPr>
        <p:spPr>
          <a:xfrm>
            <a:off x="4574602" y="3690880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38BCC8-C51D-414A-A82F-E10975293E65}"/>
              </a:ext>
            </a:extLst>
          </p:cNvPr>
          <p:cNvGrpSpPr/>
          <p:nvPr/>
        </p:nvGrpSpPr>
        <p:grpSpPr>
          <a:xfrm>
            <a:off x="866254" y="4840250"/>
            <a:ext cx="4680000" cy="1008000"/>
            <a:chOff x="3146323" y="4750473"/>
            <a:chExt cx="5330708" cy="1152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AD35D5-47CD-4A37-B0F8-1DA9518089B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A498E-A8E2-4EC3-BDDF-6864F5031EA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7B5626-42A7-45F1-95A8-618E8C83340A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ADF4B-4D74-491C-9880-C0B0B1DA806C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A4C3D3-737E-425D-8E92-284365081C0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D1D09-67DE-4F21-B172-6C4F91623DA2}"/>
              </a:ext>
            </a:extLst>
          </p:cNvPr>
          <p:cNvGrpSpPr/>
          <p:nvPr/>
        </p:nvGrpSpPr>
        <p:grpSpPr>
          <a:xfrm>
            <a:off x="6645748" y="3582853"/>
            <a:ext cx="4680000" cy="1008000"/>
            <a:chOff x="3146323" y="4750473"/>
            <a:chExt cx="5330708" cy="1152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052EE8-7447-45FB-8C11-2CFE0001A9F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9F88B4-0FC3-44B0-B16A-8BA1B0A91D0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EBE06F-34AB-4EF1-B2A9-A037250FCF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6D6D08-922A-4A01-99C7-28676CD7EC2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1B11BF-9B37-4717-A738-D9C49BD49A0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C8FC3C-AC54-4735-9A63-935A51EB317E}"/>
              </a:ext>
            </a:extLst>
          </p:cNvPr>
          <p:cNvGrpSpPr/>
          <p:nvPr/>
        </p:nvGrpSpPr>
        <p:grpSpPr>
          <a:xfrm>
            <a:off x="6645748" y="4838702"/>
            <a:ext cx="4680000" cy="1008000"/>
            <a:chOff x="3146323" y="4750473"/>
            <a:chExt cx="5330708" cy="1152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ED5A00-99C0-4436-AD14-DF8D7160B0F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FF0952-3957-46F0-A58E-BE89289CBBC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6BC8BD-D463-4D2C-A021-F9A393BC74D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C44DF5-FD2B-428D-9746-494F85DBB0D5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57083D-1646-4221-ABC3-94E39559CB74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FDB218-539E-44A6-8260-7707A49FC3AF}"/>
              </a:ext>
            </a:extLst>
          </p:cNvPr>
          <p:cNvSpPr txBox="1"/>
          <p:nvPr/>
        </p:nvSpPr>
        <p:spPr>
          <a:xfrm>
            <a:off x="2798817" y="4919530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91D4E9-8EC3-42DC-B245-764169C2D653}"/>
              </a:ext>
            </a:extLst>
          </p:cNvPr>
          <p:cNvSpPr txBox="1"/>
          <p:nvPr/>
        </p:nvSpPr>
        <p:spPr>
          <a:xfrm>
            <a:off x="957202" y="4919530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E59EDE-423A-4BC4-AB47-6A01395FDCD7}"/>
              </a:ext>
            </a:extLst>
          </p:cNvPr>
          <p:cNvSpPr txBox="1"/>
          <p:nvPr/>
        </p:nvSpPr>
        <p:spPr>
          <a:xfrm>
            <a:off x="4574602" y="4916836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7ACE09-03FF-46F2-9548-B28D4C1DDE13}"/>
              </a:ext>
            </a:extLst>
          </p:cNvPr>
          <p:cNvSpPr txBox="1"/>
          <p:nvPr/>
        </p:nvSpPr>
        <p:spPr>
          <a:xfrm>
            <a:off x="8578311" y="368521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9AAD-0D31-4538-B7FB-FA15CC265367}"/>
              </a:ext>
            </a:extLst>
          </p:cNvPr>
          <p:cNvSpPr txBox="1"/>
          <p:nvPr/>
        </p:nvSpPr>
        <p:spPr>
          <a:xfrm>
            <a:off x="10406058" y="368521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5F9463-BE14-4EEA-8441-B563148EF4E2}"/>
              </a:ext>
            </a:extLst>
          </p:cNvPr>
          <p:cNvSpPr txBox="1"/>
          <p:nvPr/>
        </p:nvSpPr>
        <p:spPr>
          <a:xfrm>
            <a:off x="8578311" y="491683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043852-5FF9-43C7-B239-E44D006BC8AC}"/>
              </a:ext>
            </a:extLst>
          </p:cNvPr>
          <p:cNvSpPr txBox="1"/>
          <p:nvPr/>
        </p:nvSpPr>
        <p:spPr>
          <a:xfrm>
            <a:off x="10406058" y="491683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C1918-8B21-4804-9760-788F42653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04568"/>
              </p:ext>
            </p:extLst>
          </p:nvPr>
        </p:nvGraphicFramePr>
        <p:xfrm>
          <a:off x="1596000" y="1645407"/>
          <a:ext cx="90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3469401633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32585618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425445085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74622465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493865177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309768354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414693765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87478064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4024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E10BACB-D9CE-4C06-AE52-4502F1FCE6A7}"/>
              </a:ext>
            </a:extLst>
          </p:cNvPr>
          <p:cNvSpPr txBox="1"/>
          <p:nvPr/>
        </p:nvSpPr>
        <p:spPr>
          <a:xfrm>
            <a:off x="6685476" y="3690880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236BC-9738-47FC-AAC0-4B858D68F8E6}"/>
              </a:ext>
            </a:extLst>
          </p:cNvPr>
          <p:cNvSpPr txBox="1"/>
          <p:nvPr/>
        </p:nvSpPr>
        <p:spPr>
          <a:xfrm>
            <a:off x="6685476" y="4916836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81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75" grpId="0"/>
      <p:bldP spid="76" grpId="0"/>
      <p:bldP spid="78" grpId="0"/>
      <p:bldP spid="80" grpId="0"/>
      <p:bldP spid="81" grpId="0"/>
      <p:bldP spid="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10646" y="292740"/>
            <a:ext cx="968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72CF4-0BBB-470B-89BF-D24689F79E0A}"/>
              </a:ext>
            </a:extLst>
          </p:cNvPr>
          <p:cNvGrpSpPr/>
          <p:nvPr/>
        </p:nvGrpSpPr>
        <p:grpSpPr>
          <a:xfrm>
            <a:off x="866254" y="3623729"/>
            <a:ext cx="4680000" cy="1008000"/>
            <a:chOff x="3146323" y="4750473"/>
            <a:chExt cx="5330708" cy="1152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53402-A64D-45A4-BD76-3601D45D39C6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B260B7-5E46-4B5E-9219-ECE89DEC6B3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19AE61-236C-4369-8E23-9554E8684A4E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82E8BD-7AF4-4BE9-B1A6-A461403D836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00766-FE5B-4EFE-902B-1237F8032C7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E4B3CA7-DB1F-4174-A28C-BE6FF712585F}"/>
              </a:ext>
            </a:extLst>
          </p:cNvPr>
          <p:cNvSpPr txBox="1"/>
          <p:nvPr/>
        </p:nvSpPr>
        <p:spPr>
          <a:xfrm>
            <a:off x="2798817" y="371821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5772-97B9-4115-9785-7C91B8521F75}"/>
              </a:ext>
            </a:extLst>
          </p:cNvPr>
          <p:cNvSpPr txBox="1"/>
          <p:nvPr/>
        </p:nvSpPr>
        <p:spPr>
          <a:xfrm>
            <a:off x="957202" y="3718217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F4C0F-4FCD-47B4-808F-F77F245BC54B}"/>
              </a:ext>
            </a:extLst>
          </p:cNvPr>
          <p:cNvSpPr txBox="1"/>
          <p:nvPr/>
        </p:nvSpPr>
        <p:spPr>
          <a:xfrm>
            <a:off x="4574602" y="3720376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38BCC8-C51D-414A-A82F-E10975293E65}"/>
              </a:ext>
            </a:extLst>
          </p:cNvPr>
          <p:cNvGrpSpPr/>
          <p:nvPr/>
        </p:nvGrpSpPr>
        <p:grpSpPr>
          <a:xfrm>
            <a:off x="866254" y="4879578"/>
            <a:ext cx="4680000" cy="1008000"/>
            <a:chOff x="3146323" y="4750473"/>
            <a:chExt cx="5330708" cy="1152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AD35D5-47CD-4A37-B0F8-1DA9518089B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A498E-A8E2-4EC3-BDDF-6864F5031EA6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C7B5626-42A7-45F1-95A8-618E8C83340A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ADF4B-4D74-491C-9880-C0B0B1DA806C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A4C3D3-737E-425D-8E92-284365081C0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D1D09-67DE-4F21-B172-6C4F91623DA2}"/>
              </a:ext>
            </a:extLst>
          </p:cNvPr>
          <p:cNvGrpSpPr/>
          <p:nvPr/>
        </p:nvGrpSpPr>
        <p:grpSpPr>
          <a:xfrm>
            <a:off x="6645748" y="3622181"/>
            <a:ext cx="4680000" cy="1008000"/>
            <a:chOff x="3146323" y="4750473"/>
            <a:chExt cx="5330708" cy="1152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0052EE8-7447-45FB-8C11-2CFE0001A9F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9F88B4-0FC3-44B0-B16A-8BA1B0A91D0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EBE06F-34AB-4EF1-B2A9-A037250FCF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6D6D08-922A-4A01-99C7-28676CD7EC2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1B11BF-9B37-4717-A738-D9C49BD49A0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C8FC3C-AC54-4735-9A63-935A51EB317E}"/>
              </a:ext>
            </a:extLst>
          </p:cNvPr>
          <p:cNvGrpSpPr/>
          <p:nvPr/>
        </p:nvGrpSpPr>
        <p:grpSpPr>
          <a:xfrm>
            <a:off x="6645748" y="4878030"/>
            <a:ext cx="4680000" cy="1008000"/>
            <a:chOff x="3146323" y="4750473"/>
            <a:chExt cx="5330708" cy="1152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ED5A00-99C0-4436-AD14-DF8D7160B0F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FF0952-3957-46F0-A58E-BE89289CBBC0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6BC8BD-D463-4D2C-A021-F9A393BC74D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C44DF5-FD2B-428D-9746-494F85DBB0D5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E57083D-1646-4221-ABC3-94E39559CB74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FDB218-539E-44A6-8260-7707A49FC3AF}"/>
              </a:ext>
            </a:extLst>
          </p:cNvPr>
          <p:cNvSpPr txBox="1"/>
          <p:nvPr/>
        </p:nvSpPr>
        <p:spPr>
          <a:xfrm>
            <a:off x="2798817" y="4958858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91D4E9-8EC3-42DC-B245-764169C2D653}"/>
              </a:ext>
            </a:extLst>
          </p:cNvPr>
          <p:cNvSpPr txBox="1"/>
          <p:nvPr/>
        </p:nvSpPr>
        <p:spPr>
          <a:xfrm>
            <a:off x="957202" y="4958858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E59EDE-423A-4BC4-AB47-6A01395FDCD7}"/>
              </a:ext>
            </a:extLst>
          </p:cNvPr>
          <p:cNvSpPr txBox="1"/>
          <p:nvPr/>
        </p:nvSpPr>
        <p:spPr>
          <a:xfrm>
            <a:off x="4574602" y="4956164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A7ACE09-03FF-46F2-9548-B28D4C1DDE13}"/>
              </a:ext>
            </a:extLst>
          </p:cNvPr>
          <p:cNvSpPr txBox="1"/>
          <p:nvPr/>
        </p:nvSpPr>
        <p:spPr>
          <a:xfrm>
            <a:off x="8578311" y="371471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9AAD-0D31-4538-B7FB-FA15CC265367}"/>
              </a:ext>
            </a:extLst>
          </p:cNvPr>
          <p:cNvSpPr txBox="1"/>
          <p:nvPr/>
        </p:nvSpPr>
        <p:spPr>
          <a:xfrm>
            <a:off x="10406058" y="371471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5F9463-BE14-4EEA-8441-B563148EF4E2}"/>
              </a:ext>
            </a:extLst>
          </p:cNvPr>
          <p:cNvSpPr txBox="1"/>
          <p:nvPr/>
        </p:nvSpPr>
        <p:spPr>
          <a:xfrm>
            <a:off x="8578311" y="495616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043852-5FF9-43C7-B239-E44D006BC8AC}"/>
              </a:ext>
            </a:extLst>
          </p:cNvPr>
          <p:cNvSpPr txBox="1"/>
          <p:nvPr/>
        </p:nvSpPr>
        <p:spPr>
          <a:xfrm>
            <a:off x="10406058" y="495616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C1918-8B21-4804-9760-788F42653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42710"/>
              </p:ext>
            </p:extLst>
          </p:nvPr>
        </p:nvGraphicFramePr>
        <p:xfrm>
          <a:off x="1596000" y="1645407"/>
          <a:ext cx="90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4694016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5022867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8239452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6704919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3925106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239693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6025212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5061451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269876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6616171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4024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E10BACB-D9CE-4C06-AE52-4502F1FCE6A7}"/>
              </a:ext>
            </a:extLst>
          </p:cNvPr>
          <p:cNvSpPr txBox="1"/>
          <p:nvPr/>
        </p:nvSpPr>
        <p:spPr>
          <a:xfrm>
            <a:off x="6685476" y="3720376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236BC-9738-47FC-AAC0-4B858D68F8E6}"/>
              </a:ext>
            </a:extLst>
          </p:cNvPr>
          <p:cNvSpPr txBox="1"/>
          <p:nvPr/>
        </p:nvSpPr>
        <p:spPr>
          <a:xfrm>
            <a:off x="6685476" y="4956164"/>
            <a:ext cx="9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080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52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CE17BC-3486-4F5D-B2E2-F32091BDC4FF}"/>
              </a:ext>
            </a:extLst>
          </p:cNvPr>
          <p:cNvSpPr txBox="1"/>
          <p:nvPr/>
        </p:nvSpPr>
        <p:spPr>
          <a:xfrm>
            <a:off x="368704" y="342404"/>
            <a:ext cx="11144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total is more than 6 and even.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Only one of the digit cards can be used in the number sentence.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01D8F7-0928-4F4D-B8C4-4A72A42ECDD1}"/>
              </a:ext>
            </a:extLst>
          </p:cNvPr>
          <p:cNvSpPr txBox="1"/>
          <p:nvPr/>
        </p:nvSpPr>
        <p:spPr>
          <a:xfrm>
            <a:off x="448133" y="4832100"/>
            <a:ext cx="10433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True. 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Only the 4 can be used (4 + 4 = 8).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is even and more than 6.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E1723-6DB6-4C05-8499-F8BB3A2B8F1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53" y="1828168"/>
            <a:ext cx="1756908" cy="2005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6E4500-64E3-470E-AE4C-A19C84C06C7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94" y="1828168"/>
            <a:ext cx="1752804" cy="2005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B5A0F6-4302-4BCC-BE2A-4F9265FE554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5" y="1828168"/>
            <a:ext cx="1756908" cy="200524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EFC9A5F-E693-4646-8683-1E26A6F8323B}"/>
              </a:ext>
            </a:extLst>
          </p:cNvPr>
          <p:cNvGrpSpPr/>
          <p:nvPr/>
        </p:nvGrpSpPr>
        <p:grpSpPr>
          <a:xfrm>
            <a:off x="7378113" y="2260804"/>
            <a:ext cx="2845690" cy="1008000"/>
            <a:chOff x="5235676" y="4750473"/>
            <a:chExt cx="3241355" cy="1152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9FEA56-63AB-4FF0-B309-F7F1594E0C45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BD0E7C-A29C-4219-A849-C39A0C0B34D3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E4F5D6-08A0-44EB-B9A3-C434457119FB}"/>
                </a:ext>
              </a:extLst>
            </p:cNvPr>
            <p:cNvSpPr txBox="1"/>
            <p:nvPr/>
          </p:nvSpPr>
          <p:spPr>
            <a:xfrm>
              <a:off x="6427921" y="491319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EF018E9-8AE9-4F3F-8A4F-D2766580DE74}"/>
              </a:ext>
            </a:extLst>
          </p:cNvPr>
          <p:cNvSpPr txBox="1"/>
          <p:nvPr/>
        </p:nvSpPr>
        <p:spPr>
          <a:xfrm>
            <a:off x="7476366" y="234546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099453-BA6A-4EF2-B924-4AD1B26C753C}"/>
              </a:ext>
            </a:extLst>
          </p:cNvPr>
          <p:cNvSpPr txBox="1"/>
          <p:nvPr/>
        </p:nvSpPr>
        <p:spPr>
          <a:xfrm>
            <a:off x="9304113" y="234163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09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2191999" cy="699842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873C6B8-047C-44E1-9DDE-97CD0955B344}"/>
              </a:ext>
            </a:extLst>
          </p:cNvPr>
          <p:cNvSpPr/>
          <p:nvPr/>
        </p:nvSpPr>
        <p:spPr>
          <a:xfrm>
            <a:off x="955896" y="1047618"/>
            <a:ext cx="4825144" cy="52617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6314549" y="1650542"/>
            <a:ext cx="5146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could the value of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square and circle be?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803E0-7FCF-4CA1-8F95-2ECF0FF4E22B}"/>
              </a:ext>
            </a:extLst>
          </p:cNvPr>
          <p:cNvSpPr/>
          <p:nvPr/>
        </p:nvSpPr>
        <p:spPr>
          <a:xfrm>
            <a:off x="1349628" y="1380876"/>
            <a:ext cx="828000" cy="82800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24C98-C795-44DE-9D3D-1AD589EB84CB}"/>
              </a:ext>
            </a:extLst>
          </p:cNvPr>
          <p:cNvSpPr txBox="1"/>
          <p:nvPr/>
        </p:nvSpPr>
        <p:spPr>
          <a:xfrm>
            <a:off x="2177628" y="1379378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FD8E8-F6B9-4E6F-8263-F32C9A33EB92}"/>
              </a:ext>
            </a:extLst>
          </p:cNvPr>
          <p:cNvSpPr txBox="1"/>
          <p:nvPr/>
        </p:nvSpPr>
        <p:spPr>
          <a:xfrm>
            <a:off x="4011938" y="1379378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8B1516-8119-4FAB-BDAF-0F0F974A771A}"/>
              </a:ext>
            </a:extLst>
          </p:cNvPr>
          <p:cNvSpPr/>
          <p:nvPr/>
        </p:nvSpPr>
        <p:spPr>
          <a:xfrm>
            <a:off x="3066360" y="1380876"/>
            <a:ext cx="828000" cy="828000"/>
          </a:xfrm>
          <a:prstGeom prst="ellipse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08BE9-22B0-48E5-88D0-2B00FD033DAF}"/>
              </a:ext>
            </a:extLst>
          </p:cNvPr>
          <p:cNvSpPr/>
          <p:nvPr/>
        </p:nvSpPr>
        <p:spPr>
          <a:xfrm>
            <a:off x="1349628" y="2668213"/>
            <a:ext cx="828000" cy="828000"/>
          </a:xfrm>
          <a:prstGeom prst="ellipse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14BA6-FC4D-4AAE-89FE-193C15A831F2}"/>
              </a:ext>
            </a:extLst>
          </p:cNvPr>
          <p:cNvSpPr txBox="1"/>
          <p:nvPr/>
        </p:nvSpPr>
        <p:spPr>
          <a:xfrm>
            <a:off x="2177628" y="2666715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24CE10-B972-46DB-84D3-603374C23ACD}"/>
              </a:ext>
            </a:extLst>
          </p:cNvPr>
          <p:cNvSpPr txBox="1"/>
          <p:nvPr/>
        </p:nvSpPr>
        <p:spPr>
          <a:xfrm>
            <a:off x="4011938" y="2666715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4A5C7C-26CB-45F5-B9B7-438C7C9B4673}"/>
              </a:ext>
            </a:extLst>
          </p:cNvPr>
          <p:cNvSpPr/>
          <p:nvPr/>
        </p:nvSpPr>
        <p:spPr>
          <a:xfrm>
            <a:off x="3066360" y="2668213"/>
            <a:ext cx="828000" cy="82800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9D0F92-3AA7-4FD9-9A87-6F4FF06935EE}"/>
              </a:ext>
            </a:extLst>
          </p:cNvPr>
          <p:cNvSpPr txBox="1"/>
          <p:nvPr/>
        </p:nvSpPr>
        <p:spPr>
          <a:xfrm>
            <a:off x="1857562" y="3970553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EDB2F1-EA8B-4DA1-A47B-9BAAB0A91E2B}"/>
              </a:ext>
            </a:extLst>
          </p:cNvPr>
          <p:cNvSpPr txBox="1"/>
          <p:nvPr/>
        </p:nvSpPr>
        <p:spPr>
          <a:xfrm>
            <a:off x="3691872" y="3970553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A2F5B-E627-42A2-A029-0BBA8B81474F}"/>
              </a:ext>
            </a:extLst>
          </p:cNvPr>
          <p:cNvSpPr/>
          <p:nvPr/>
        </p:nvSpPr>
        <p:spPr>
          <a:xfrm>
            <a:off x="2789421" y="3972051"/>
            <a:ext cx="828000" cy="82800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7B65BD-7B2A-4BFC-AFE5-D31D589187BE}"/>
              </a:ext>
            </a:extLst>
          </p:cNvPr>
          <p:cNvSpPr/>
          <p:nvPr/>
        </p:nvSpPr>
        <p:spPr>
          <a:xfrm>
            <a:off x="4506153" y="3972051"/>
            <a:ext cx="828000" cy="828000"/>
          </a:xfrm>
          <a:prstGeom prst="ellipse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BF66B-4BC5-4913-B273-29F8B1E0D58D}"/>
              </a:ext>
            </a:extLst>
          </p:cNvPr>
          <p:cNvSpPr txBox="1"/>
          <p:nvPr/>
        </p:nvSpPr>
        <p:spPr>
          <a:xfrm>
            <a:off x="1873380" y="5190489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C6F86B-A49A-4BF7-BEC9-08C42C26D9BE}"/>
              </a:ext>
            </a:extLst>
          </p:cNvPr>
          <p:cNvSpPr txBox="1"/>
          <p:nvPr/>
        </p:nvSpPr>
        <p:spPr>
          <a:xfrm>
            <a:off x="3707690" y="5190489"/>
            <a:ext cx="79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1586F0-CDC1-401F-82E5-39BA3ABFCE3A}"/>
              </a:ext>
            </a:extLst>
          </p:cNvPr>
          <p:cNvSpPr/>
          <p:nvPr/>
        </p:nvSpPr>
        <p:spPr>
          <a:xfrm>
            <a:off x="2789421" y="5191987"/>
            <a:ext cx="828000" cy="828000"/>
          </a:xfrm>
          <a:prstGeom prst="ellipse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7B8D67-4A4E-43EB-9764-55118D835884}"/>
              </a:ext>
            </a:extLst>
          </p:cNvPr>
          <p:cNvSpPr/>
          <p:nvPr/>
        </p:nvSpPr>
        <p:spPr>
          <a:xfrm>
            <a:off x="4506153" y="5191987"/>
            <a:ext cx="828000" cy="82800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71844C-BBF0-4226-BCAC-8107A0BB0009}"/>
              </a:ext>
            </a:extLst>
          </p:cNvPr>
          <p:cNvSpPr txBox="1"/>
          <p:nvPr/>
        </p:nvSpPr>
        <p:spPr>
          <a:xfrm>
            <a:off x="4669659" y="1287045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57F545-5E08-469E-B48B-F9ADD0061322}"/>
              </a:ext>
            </a:extLst>
          </p:cNvPr>
          <p:cNvSpPr txBox="1"/>
          <p:nvPr/>
        </p:nvSpPr>
        <p:spPr>
          <a:xfrm>
            <a:off x="4648711" y="2574382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53A4D-E602-4DE7-9173-55671FB40934}"/>
              </a:ext>
            </a:extLst>
          </p:cNvPr>
          <p:cNvSpPr txBox="1"/>
          <p:nvPr/>
        </p:nvSpPr>
        <p:spPr>
          <a:xfrm>
            <a:off x="1211522" y="3878220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71E14-F208-4D11-8D83-FDB1DC22420C}"/>
              </a:ext>
            </a:extLst>
          </p:cNvPr>
          <p:cNvSpPr txBox="1"/>
          <p:nvPr/>
        </p:nvSpPr>
        <p:spPr>
          <a:xfrm>
            <a:off x="1193437" y="5098156"/>
            <a:ext cx="8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0803E0-7FCF-4CA1-8F95-2ECF0FF4E22B}"/>
              </a:ext>
            </a:extLst>
          </p:cNvPr>
          <p:cNvSpPr/>
          <p:nvPr/>
        </p:nvSpPr>
        <p:spPr>
          <a:xfrm>
            <a:off x="6995310" y="3104887"/>
            <a:ext cx="828000" cy="82800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8B1516-8119-4FAB-BDAF-0F0F974A771A}"/>
              </a:ext>
            </a:extLst>
          </p:cNvPr>
          <p:cNvSpPr/>
          <p:nvPr/>
        </p:nvSpPr>
        <p:spPr>
          <a:xfrm>
            <a:off x="6995310" y="4616094"/>
            <a:ext cx="828000" cy="828000"/>
          </a:xfrm>
          <a:prstGeom prst="ellipse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2FD8E8-F6B9-4E6F-8263-F32C9A33EB92}"/>
              </a:ext>
            </a:extLst>
          </p:cNvPr>
          <p:cNvSpPr txBox="1"/>
          <p:nvPr/>
        </p:nvSpPr>
        <p:spPr>
          <a:xfrm>
            <a:off x="7846089" y="4555947"/>
            <a:ext cx="79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2FD8E8-F6B9-4E6F-8263-F32C9A33EB92}"/>
              </a:ext>
            </a:extLst>
          </p:cNvPr>
          <p:cNvSpPr txBox="1"/>
          <p:nvPr/>
        </p:nvSpPr>
        <p:spPr>
          <a:xfrm>
            <a:off x="7846089" y="3091999"/>
            <a:ext cx="79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0803E0-7FCF-4CA1-8F95-2ECF0FF4E22B}"/>
              </a:ext>
            </a:extLst>
          </p:cNvPr>
          <p:cNvSpPr/>
          <p:nvPr/>
        </p:nvSpPr>
        <p:spPr>
          <a:xfrm>
            <a:off x="8814150" y="4526576"/>
            <a:ext cx="2101630" cy="10070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0803E0-7FCF-4CA1-8F95-2ECF0FF4E22B}"/>
              </a:ext>
            </a:extLst>
          </p:cNvPr>
          <p:cNvSpPr/>
          <p:nvPr/>
        </p:nvSpPr>
        <p:spPr>
          <a:xfrm>
            <a:off x="8814150" y="3028687"/>
            <a:ext cx="2101630" cy="10070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371200" y="272977"/>
            <a:ext cx="1113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value of the square is less than 3, but more than 0.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8814150" y="3179142"/>
            <a:ext cx="210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or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8838969" y="4669540"/>
            <a:ext cx="209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or 4</a:t>
            </a:r>
          </a:p>
        </p:txBody>
      </p:sp>
    </p:spTree>
    <p:extLst>
      <p:ext uri="{BB962C8B-B14F-4D97-AF65-F5344CB8AC3E}">
        <p14:creationId xmlns:p14="http://schemas.microsoft.com/office/powerpoint/2010/main" val="28916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Number bonds within 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2900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914298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5ED2E-05DE-4C96-A1BE-5BA018BF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eardrop 47">
            <a:extLst>
              <a:ext uri="{FF2B5EF4-FFF2-40B4-BE49-F238E27FC236}">
                <a16:creationId xmlns:a16="http://schemas.microsoft.com/office/drawing/2014/main" id="{A6784103-DB31-47A9-B678-93035A299BD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B1CE72-25D9-4FE3-A7D5-FBAC791CC7D7}"/>
              </a:ext>
            </a:extLst>
          </p:cNvPr>
          <p:cNvSpPr txBox="1"/>
          <p:nvPr/>
        </p:nvSpPr>
        <p:spPr>
          <a:xfrm>
            <a:off x="367567" y="335524"/>
            <a:ext cx="735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number sentences for bonds to 3: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4C02EC-4B4E-4121-BB75-DC7B2094BC48}"/>
              </a:ext>
            </a:extLst>
          </p:cNvPr>
          <p:cNvGrpSpPr/>
          <p:nvPr/>
        </p:nvGrpSpPr>
        <p:grpSpPr>
          <a:xfrm>
            <a:off x="6930172" y="3776802"/>
            <a:ext cx="4680000" cy="1008000"/>
            <a:chOff x="3146323" y="4750473"/>
            <a:chExt cx="5330708" cy="1152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770E94-F3A8-463B-A18B-4D1FE5A2329C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97C682-5D86-4622-BE2F-72A9C41CA90A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F85ED7-CE44-4C05-8F67-770D88DD5BE2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3B97F6-8CD1-4D2F-8D16-550CD2E5DA2A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D2FD9FD-151B-401E-AE6B-01025EE8DE86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D731EE-F40A-4C0A-B19B-BD8901AF40AC}"/>
              </a:ext>
            </a:extLst>
          </p:cNvPr>
          <p:cNvGrpSpPr/>
          <p:nvPr/>
        </p:nvGrpSpPr>
        <p:grpSpPr>
          <a:xfrm>
            <a:off x="6930172" y="4899301"/>
            <a:ext cx="4680000" cy="1008000"/>
            <a:chOff x="3146323" y="4750473"/>
            <a:chExt cx="5330708" cy="1152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098EE56-E5E1-424C-94E5-C83A45B66221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159B314-4287-4023-831F-EC02D4E3C7E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D5A4AAB-3651-438E-9BB8-964E506DDF2B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424CD0-0D4C-4050-BDA1-70A0B2E17D11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B03E7E7-D493-4BAD-97C9-3D1D26A6DD79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2958AA0-62AB-46A0-A198-0CFC49B6AD0A}"/>
              </a:ext>
            </a:extLst>
          </p:cNvPr>
          <p:cNvSpPr txBox="1"/>
          <p:nvPr/>
        </p:nvSpPr>
        <p:spPr>
          <a:xfrm>
            <a:off x="8862735" y="386245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CB00D2-E336-435B-8950-3C8D5763103C}"/>
              </a:ext>
            </a:extLst>
          </p:cNvPr>
          <p:cNvSpPr txBox="1"/>
          <p:nvPr/>
        </p:nvSpPr>
        <p:spPr>
          <a:xfrm>
            <a:off x="7021120" y="386245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33FF22-F1F3-45CA-A6DC-83B0C630593B}"/>
              </a:ext>
            </a:extLst>
          </p:cNvPr>
          <p:cNvSpPr txBox="1"/>
          <p:nvPr/>
        </p:nvSpPr>
        <p:spPr>
          <a:xfrm>
            <a:off x="10690482" y="386245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72749B-14DF-4555-A051-75A6E173E169}"/>
              </a:ext>
            </a:extLst>
          </p:cNvPr>
          <p:cNvSpPr txBox="1"/>
          <p:nvPr/>
        </p:nvSpPr>
        <p:spPr>
          <a:xfrm>
            <a:off x="8862735" y="498038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48DB77-321C-4645-A059-F33F709EA344}"/>
              </a:ext>
            </a:extLst>
          </p:cNvPr>
          <p:cNvSpPr txBox="1"/>
          <p:nvPr/>
        </p:nvSpPr>
        <p:spPr>
          <a:xfrm>
            <a:off x="7021120" y="498038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53E75F-3C68-47DC-AE93-CF4FB25D10B8}"/>
              </a:ext>
            </a:extLst>
          </p:cNvPr>
          <p:cNvSpPr txBox="1"/>
          <p:nvPr/>
        </p:nvSpPr>
        <p:spPr>
          <a:xfrm>
            <a:off x="10690482" y="498038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5F3860-45DD-4483-89B2-405801497F6F}"/>
              </a:ext>
            </a:extLst>
          </p:cNvPr>
          <p:cNvGrpSpPr/>
          <p:nvPr/>
        </p:nvGrpSpPr>
        <p:grpSpPr>
          <a:xfrm>
            <a:off x="786260" y="3774108"/>
            <a:ext cx="4680000" cy="1008000"/>
            <a:chOff x="3146323" y="4750473"/>
            <a:chExt cx="5330708" cy="1152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B354E75-88DA-4BD6-B597-211F51FE77DB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C666A7-9BED-4654-9092-69E62CD30BA9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C8D0EF6-87B9-4BFE-8EA5-81A7A26DD7C6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EB61AA-E5B1-4B2A-8614-1D250D138CB9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6950DB-B0F8-44B9-803F-995DB337EFE3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6BFFBAA-0FD3-4F82-951E-E3E388C5AB00}"/>
              </a:ext>
            </a:extLst>
          </p:cNvPr>
          <p:cNvSpPr txBox="1"/>
          <p:nvPr/>
        </p:nvSpPr>
        <p:spPr>
          <a:xfrm>
            <a:off x="2718823" y="385976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374C56-36BF-452E-AC3E-FD246C84A845}"/>
              </a:ext>
            </a:extLst>
          </p:cNvPr>
          <p:cNvSpPr txBox="1"/>
          <p:nvPr/>
        </p:nvSpPr>
        <p:spPr>
          <a:xfrm>
            <a:off x="877208" y="385976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FDEC95-2EC9-432E-8BC1-1144936398E4}"/>
              </a:ext>
            </a:extLst>
          </p:cNvPr>
          <p:cNvSpPr txBox="1"/>
          <p:nvPr/>
        </p:nvSpPr>
        <p:spPr>
          <a:xfrm>
            <a:off x="4546570" y="3859761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2EC10E5-3022-41C0-9E6F-BE549C5182B8}"/>
              </a:ext>
            </a:extLst>
          </p:cNvPr>
          <p:cNvGrpSpPr/>
          <p:nvPr/>
        </p:nvGrpSpPr>
        <p:grpSpPr>
          <a:xfrm>
            <a:off x="786260" y="4896607"/>
            <a:ext cx="4680000" cy="1008000"/>
            <a:chOff x="3146323" y="4750473"/>
            <a:chExt cx="5330708" cy="11520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2118D27-D16D-41BA-BD39-44B1B567236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5BDCA4D-245F-41A4-8464-282C89F6458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855D3A3-3DBD-4410-999D-42E21A28D738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7736EAB-DBB4-4F7D-AB72-E436926AB4F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89CCA8-7C80-42CD-B5E4-1D02D296E2EB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033D663-0C16-4427-B099-E0E56C895201}"/>
              </a:ext>
            </a:extLst>
          </p:cNvPr>
          <p:cNvSpPr txBox="1"/>
          <p:nvPr/>
        </p:nvSpPr>
        <p:spPr>
          <a:xfrm>
            <a:off x="2718823" y="4977690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FAC3227-5790-4E62-91A5-786B623B1D00}"/>
              </a:ext>
            </a:extLst>
          </p:cNvPr>
          <p:cNvSpPr txBox="1"/>
          <p:nvPr/>
        </p:nvSpPr>
        <p:spPr>
          <a:xfrm>
            <a:off x="877208" y="4977690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0BCB57-6D80-4BAE-9621-8928E0A33A32}"/>
              </a:ext>
            </a:extLst>
          </p:cNvPr>
          <p:cNvSpPr txBox="1"/>
          <p:nvPr/>
        </p:nvSpPr>
        <p:spPr>
          <a:xfrm>
            <a:off x="4546570" y="4977690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7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83" grpId="0"/>
      <p:bldP spid="84" grpId="0"/>
      <p:bldP spid="85" grpId="0"/>
      <p:bldP spid="103" grpId="0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C8EFB3-9649-4F53-8255-DFECC710BD87}"/>
              </a:ext>
            </a:extLst>
          </p:cNvPr>
          <p:cNvGrpSpPr/>
          <p:nvPr/>
        </p:nvGrpSpPr>
        <p:grpSpPr>
          <a:xfrm>
            <a:off x="1349695" y="1251960"/>
            <a:ext cx="4277890" cy="4511549"/>
            <a:chOff x="1933980" y="1936580"/>
            <a:chExt cx="1954630" cy="20921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57C53B-3EFB-48B1-A61F-A3AFFD0497C8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C29C3D-66AD-461E-9C01-94F5C4ADF1E6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65CCEE-D05B-44DE-AF32-A1F251888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F3B663-0DFA-46E4-8B56-F7BCCC0D47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05BE98-C71F-4C0D-BCAC-1AD0B3079468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8469B03-C6A3-4488-ACEC-7EF2CAC378A4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2C8F31-77EC-4E28-B82D-F8D583FA3C2A}"/>
              </a:ext>
            </a:extLst>
          </p:cNvPr>
          <p:cNvGrpSpPr/>
          <p:nvPr/>
        </p:nvGrpSpPr>
        <p:grpSpPr>
          <a:xfrm>
            <a:off x="6538307" y="1251960"/>
            <a:ext cx="4277890" cy="4511549"/>
            <a:chOff x="1933980" y="1936580"/>
            <a:chExt cx="1954630" cy="20921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1B4591-1070-4FF7-B48A-1E24709831FB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02C1A6-A0FB-4B8A-9EC9-90351CDA7B32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E1731BA-F322-4685-A0D3-C2D5E797FF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EE13E5-3E62-4C27-9CA3-B5E3170100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58045B-94AE-489F-91CC-67B9387DD8B7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03CA3E-A600-4B57-8D50-1550C099A69E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52DAF77-937D-4A03-9C76-E13CCE1F4223}"/>
              </a:ext>
            </a:extLst>
          </p:cNvPr>
          <p:cNvSpPr/>
          <p:nvPr/>
        </p:nvSpPr>
        <p:spPr>
          <a:xfrm>
            <a:off x="7022354" y="466912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18A629-D5D3-4265-9D80-CF84F33DD8C8}"/>
              </a:ext>
            </a:extLst>
          </p:cNvPr>
          <p:cNvSpPr/>
          <p:nvPr/>
        </p:nvSpPr>
        <p:spPr>
          <a:xfrm>
            <a:off x="7571651" y="435162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4E93C6-8E14-416E-A138-A771FFDF737F}"/>
              </a:ext>
            </a:extLst>
          </p:cNvPr>
          <p:cNvSpPr/>
          <p:nvPr/>
        </p:nvSpPr>
        <p:spPr>
          <a:xfrm>
            <a:off x="7571651" y="489728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269753-437C-4135-A3C1-5475CEC97457}"/>
              </a:ext>
            </a:extLst>
          </p:cNvPr>
          <p:cNvSpPr/>
          <p:nvPr/>
        </p:nvSpPr>
        <p:spPr>
          <a:xfrm>
            <a:off x="9602852" y="464998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29B16-C0C4-4BE4-8A71-6F513A2D6BD2}"/>
              </a:ext>
            </a:extLst>
          </p:cNvPr>
          <p:cNvSpPr txBox="1"/>
          <p:nvPr/>
        </p:nvSpPr>
        <p:spPr>
          <a:xfrm>
            <a:off x="2878916" y="1559487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FC0A4-7F25-405F-B9F0-82A83B13635C}"/>
              </a:ext>
            </a:extLst>
          </p:cNvPr>
          <p:cNvSpPr txBox="1"/>
          <p:nvPr/>
        </p:nvSpPr>
        <p:spPr>
          <a:xfrm>
            <a:off x="8067528" y="1558906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CDFDDC-03DD-41ED-87ED-7380CE7C28D2}"/>
              </a:ext>
            </a:extLst>
          </p:cNvPr>
          <p:cNvSpPr/>
          <p:nvPr/>
        </p:nvSpPr>
        <p:spPr>
          <a:xfrm>
            <a:off x="4124017" y="4211474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CE4059-09CB-42A8-BEE1-F167FA558161}"/>
              </a:ext>
            </a:extLst>
          </p:cNvPr>
          <p:cNvSpPr/>
          <p:nvPr/>
        </p:nvSpPr>
        <p:spPr>
          <a:xfrm>
            <a:off x="4124017" y="478182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3A2990-B67A-47FB-BE49-2B865CD56FBB}"/>
              </a:ext>
            </a:extLst>
          </p:cNvPr>
          <p:cNvSpPr/>
          <p:nvPr/>
        </p:nvSpPr>
        <p:spPr>
          <a:xfrm>
            <a:off x="4673314" y="446432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8F3E24-EE88-49E5-9664-C4039695B944}"/>
              </a:ext>
            </a:extLst>
          </p:cNvPr>
          <p:cNvSpPr/>
          <p:nvPr/>
        </p:nvSpPr>
        <p:spPr>
          <a:xfrm>
            <a:off x="4673314" y="500998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111F67-1114-4652-ACFA-ACC9633B1620}"/>
              </a:ext>
            </a:extLst>
          </p:cNvPr>
          <p:cNvSpPr/>
          <p:nvPr/>
        </p:nvSpPr>
        <p:spPr>
          <a:xfrm>
            <a:off x="1868907" y="444102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CD6B08-B25B-4AD6-AA45-AC4DB8DBDEE9}"/>
              </a:ext>
            </a:extLst>
          </p:cNvPr>
          <p:cNvSpPr/>
          <p:nvPr/>
        </p:nvSpPr>
        <p:spPr>
          <a:xfrm>
            <a:off x="2470174" y="479033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4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694C3-8B34-48B6-B4B2-2FDE9990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Teardrop 80">
            <a:extLst>
              <a:ext uri="{FF2B5EF4-FFF2-40B4-BE49-F238E27FC236}">
                <a16:creationId xmlns:a16="http://schemas.microsoft.com/office/drawing/2014/main" id="{91FF5CFD-7424-4E0C-A7BA-C2DD547F101D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4CEA6C-2AA5-42FA-9B5F-9C8295437508}"/>
              </a:ext>
            </a:extLst>
          </p:cNvPr>
          <p:cNvSpPr txBox="1"/>
          <p:nvPr/>
        </p:nvSpPr>
        <p:spPr>
          <a:xfrm>
            <a:off x="347203" y="335524"/>
            <a:ext cx="735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number sentences for bonds to 5: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B0FFD7-89E1-4B29-BD41-222764A4D64F}"/>
              </a:ext>
            </a:extLst>
          </p:cNvPr>
          <p:cNvGrpSpPr/>
          <p:nvPr/>
        </p:nvGrpSpPr>
        <p:grpSpPr>
          <a:xfrm>
            <a:off x="6828327" y="3140534"/>
            <a:ext cx="4680000" cy="1008000"/>
            <a:chOff x="3146323" y="4750473"/>
            <a:chExt cx="5330708" cy="115200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F995E76-185A-496D-AAD2-91497116189D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6856979-F346-4DBC-81AF-3D689C6FE9E2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8F5337C-4A04-4DEF-B35A-9D0B9E7CE521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B5108DB-626B-413E-8F48-FCDFA3C2B17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D32A85B-FC93-44DD-8EE0-72234160CDEC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890A7C3-D57D-46D2-B61F-6944296F2035}"/>
              </a:ext>
            </a:extLst>
          </p:cNvPr>
          <p:cNvGrpSpPr/>
          <p:nvPr/>
        </p:nvGrpSpPr>
        <p:grpSpPr>
          <a:xfrm>
            <a:off x="6828327" y="4263033"/>
            <a:ext cx="4680000" cy="1008000"/>
            <a:chOff x="3146323" y="4750473"/>
            <a:chExt cx="5330708" cy="1152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C98A80-6BFD-43E0-864B-8EB4FD6C0A9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5DC17B4-6B10-48D8-8F19-E663EDB8962E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F790813-EF6E-4660-96EE-B75A4C250061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FC400A-36AC-492F-90F0-64A39392443E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139ADAA-2F37-4FF1-812A-0D6D85CDAA4E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17E80C-C425-405F-8A81-D83359627DC9}"/>
              </a:ext>
            </a:extLst>
          </p:cNvPr>
          <p:cNvGrpSpPr/>
          <p:nvPr/>
        </p:nvGrpSpPr>
        <p:grpSpPr>
          <a:xfrm>
            <a:off x="6828327" y="5385532"/>
            <a:ext cx="4680000" cy="1008000"/>
            <a:chOff x="3146323" y="4750473"/>
            <a:chExt cx="5330708" cy="1152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76E6EA4-DEB5-465E-9799-7F52BEF70C3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77DCB7-E37A-4DB5-80E8-52DEA5B2EE8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C273A96-D86D-4AFC-8E76-5077CEDA9C48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4C08528-A4D0-4BB2-9D7B-1533797DEF4F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E4A57AA-6378-4B11-B273-5F5C0E4C0931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DC66514-50A3-45DA-B906-E37DA41F917B}"/>
              </a:ext>
            </a:extLst>
          </p:cNvPr>
          <p:cNvSpPr txBox="1"/>
          <p:nvPr/>
        </p:nvSpPr>
        <p:spPr>
          <a:xfrm>
            <a:off x="8760890" y="324308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B0CDC2-477F-4B7D-B48B-6DD3ADE0D41D}"/>
              </a:ext>
            </a:extLst>
          </p:cNvPr>
          <p:cNvSpPr txBox="1"/>
          <p:nvPr/>
        </p:nvSpPr>
        <p:spPr>
          <a:xfrm>
            <a:off x="6919275" y="324308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950C91-2F1B-402C-92F9-F082EE40415D}"/>
              </a:ext>
            </a:extLst>
          </p:cNvPr>
          <p:cNvSpPr txBox="1"/>
          <p:nvPr/>
        </p:nvSpPr>
        <p:spPr>
          <a:xfrm>
            <a:off x="10588637" y="324308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1DC2CEE-3E5E-4443-831D-E63A335EEF3A}"/>
              </a:ext>
            </a:extLst>
          </p:cNvPr>
          <p:cNvSpPr txBox="1"/>
          <p:nvPr/>
        </p:nvSpPr>
        <p:spPr>
          <a:xfrm>
            <a:off x="8760890" y="436900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18C265A-4F8B-444D-8C16-C4199AEE9A67}"/>
              </a:ext>
            </a:extLst>
          </p:cNvPr>
          <p:cNvSpPr txBox="1"/>
          <p:nvPr/>
        </p:nvSpPr>
        <p:spPr>
          <a:xfrm>
            <a:off x="6919275" y="436900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6FDF1A5-66DC-44D4-9067-F778625542A0}"/>
              </a:ext>
            </a:extLst>
          </p:cNvPr>
          <p:cNvSpPr txBox="1"/>
          <p:nvPr/>
        </p:nvSpPr>
        <p:spPr>
          <a:xfrm>
            <a:off x="10588637" y="436900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56F87D5-0B97-4C1F-9631-CA8B5E2BCCF1}"/>
              </a:ext>
            </a:extLst>
          </p:cNvPr>
          <p:cNvSpPr txBox="1"/>
          <p:nvPr/>
        </p:nvSpPr>
        <p:spPr>
          <a:xfrm>
            <a:off x="8760890" y="548693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3DF5A8-B68C-4E7B-AA1A-821F0DBF0A94}"/>
              </a:ext>
            </a:extLst>
          </p:cNvPr>
          <p:cNvSpPr txBox="1"/>
          <p:nvPr/>
        </p:nvSpPr>
        <p:spPr>
          <a:xfrm>
            <a:off x="6919275" y="548693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77CFB7A-79BA-46BA-9AB8-FEF34E610A74}"/>
              </a:ext>
            </a:extLst>
          </p:cNvPr>
          <p:cNvSpPr txBox="1"/>
          <p:nvPr/>
        </p:nvSpPr>
        <p:spPr>
          <a:xfrm>
            <a:off x="10588637" y="548693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56016D-2D36-47C0-9F34-514DD62B5017}"/>
              </a:ext>
            </a:extLst>
          </p:cNvPr>
          <p:cNvGrpSpPr/>
          <p:nvPr/>
        </p:nvGrpSpPr>
        <p:grpSpPr>
          <a:xfrm>
            <a:off x="717112" y="3140534"/>
            <a:ext cx="4680000" cy="1008000"/>
            <a:chOff x="3146323" y="4750473"/>
            <a:chExt cx="5330708" cy="1152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C53C020-BB90-4199-A065-B776DC9D2FF4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4E6F47F-6CAF-4959-B0B6-FD10DA874A04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DB49FD4-28A0-43B9-B6AB-3A5D59C2A0CD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6539D86-CEB3-443D-AA5E-5438C6EC7ABA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DF65E7C-54B9-484F-A912-5DF476658C30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8478632A-1704-4119-9B27-1F4B416FEDA5}"/>
              </a:ext>
            </a:extLst>
          </p:cNvPr>
          <p:cNvSpPr txBox="1"/>
          <p:nvPr/>
        </p:nvSpPr>
        <p:spPr>
          <a:xfrm>
            <a:off x="2649675" y="324846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223857-E7A9-4B5F-988E-F7005BE236F8}"/>
              </a:ext>
            </a:extLst>
          </p:cNvPr>
          <p:cNvSpPr txBox="1"/>
          <p:nvPr/>
        </p:nvSpPr>
        <p:spPr>
          <a:xfrm>
            <a:off x="4477422" y="3248462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E5E1268-C29A-45B2-8489-6EFECDC1C783}"/>
              </a:ext>
            </a:extLst>
          </p:cNvPr>
          <p:cNvGrpSpPr/>
          <p:nvPr/>
        </p:nvGrpSpPr>
        <p:grpSpPr>
          <a:xfrm>
            <a:off x="717112" y="4263033"/>
            <a:ext cx="4680000" cy="1008000"/>
            <a:chOff x="3146323" y="4750473"/>
            <a:chExt cx="5330708" cy="11520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E349D66-894C-4CE8-9A1A-AC6842117BE1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12A80F5-ED28-4AF0-9C4E-54249F13ECBA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DC29EC-EB86-4AD2-9935-10EAACEB51C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0F6FCDC-2B9D-4193-A5DC-7C42C8983E7A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5532056-03FA-4B7A-8942-CC35726D6075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ED07AA2-9171-44FC-AEE4-7A9549C8F915}"/>
              </a:ext>
            </a:extLst>
          </p:cNvPr>
          <p:cNvGrpSpPr/>
          <p:nvPr/>
        </p:nvGrpSpPr>
        <p:grpSpPr>
          <a:xfrm>
            <a:off x="717112" y="5385532"/>
            <a:ext cx="4680000" cy="1008000"/>
            <a:chOff x="3146323" y="4750473"/>
            <a:chExt cx="5330708" cy="115200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E41607F-DCD0-4277-9E63-0A703FE0F5CA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3DEF113-DC69-4727-8AE1-0FC78E24E757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DB75318-EB72-4530-A835-6859D692D8B8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8E36994-1953-4A88-98FB-FCAB3C4C2A38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4814B07-C76B-4E5D-8B71-231F08E0D017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D1F4444-6AFE-4B27-A5FC-21A84ABFA2BF}"/>
              </a:ext>
            </a:extLst>
          </p:cNvPr>
          <p:cNvSpPr txBox="1"/>
          <p:nvPr/>
        </p:nvSpPr>
        <p:spPr>
          <a:xfrm>
            <a:off x="2649675" y="436558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41C72E7-1278-4571-83FB-7295EB5B7071}"/>
              </a:ext>
            </a:extLst>
          </p:cNvPr>
          <p:cNvSpPr txBox="1"/>
          <p:nvPr/>
        </p:nvSpPr>
        <p:spPr>
          <a:xfrm>
            <a:off x="808060" y="436558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A667D90-1FE0-404A-BDE2-945757090012}"/>
              </a:ext>
            </a:extLst>
          </p:cNvPr>
          <p:cNvSpPr txBox="1"/>
          <p:nvPr/>
        </p:nvSpPr>
        <p:spPr>
          <a:xfrm>
            <a:off x="4477422" y="436558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DA7B56A-8C35-46BD-9F4C-F78837421F22}"/>
              </a:ext>
            </a:extLst>
          </p:cNvPr>
          <p:cNvSpPr txBox="1"/>
          <p:nvPr/>
        </p:nvSpPr>
        <p:spPr>
          <a:xfrm>
            <a:off x="2649675" y="549150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3439086-B9C7-4E6A-87FA-FB3168DB7036}"/>
              </a:ext>
            </a:extLst>
          </p:cNvPr>
          <p:cNvSpPr txBox="1"/>
          <p:nvPr/>
        </p:nvSpPr>
        <p:spPr>
          <a:xfrm>
            <a:off x="808060" y="549150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A7358E2-9C6E-403E-939C-D839D62992EF}"/>
              </a:ext>
            </a:extLst>
          </p:cNvPr>
          <p:cNvSpPr txBox="1"/>
          <p:nvPr/>
        </p:nvSpPr>
        <p:spPr>
          <a:xfrm>
            <a:off x="4477422" y="549150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321B76-B41F-4676-98BC-CEA7ABB65160}"/>
              </a:ext>
            </a:extLst>
          </p:cNvPr>
          <p:cNvSpPr txBox="1"/>
          <p:nvPr/>
        </p:nvSpPr>
        <p:spPr>
          <a:xfrm>
            <a:off x="802614" y="3250418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524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6" grpId="0"/>
      <p:bldP spid="117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A04F0-F203-4CD7-8DE2-D2CE2BEC7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ardrop 94">
            <a:extLst>
              <a:ext uri="{FF2B5EF4-FFF2-40B4-BE49-F238E27FC236}">
                <a16:creationId xmlns:a16="http://schemas.microsoft.com/office/drawing/2014/main" id="{89CB0CBE-B53D-4CE8-9800-DE201A8161B7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A81ED2-BF42-4E33-8F64-B50E84D286F0}"/>
              </a:ext>
            </a:extLst>
          </p:cNvPr>
          <p:cNvSpPr txBox="1"/>
          <p:nvPr/>
        </p:nvSpPr>
        <p:spPr>
          <a:xfrm>
            <a:off x="347203" y="335524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number sentences for bonds to 6: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8CD28A-510C-4553-8A49-7BCB36DFB476}"/>
              </a:ext>
            </a:extLst>
          </p:cNvPr>
          <p:cNvGrpSpPr/>
          <p:nvPr/>
        </p:nvGrpSpPr>
        <p:grpSpPr>
          <a:xfrm>
            <a:off x="6828327" y="3140534"/>
            <a:ext cx="4680000" cy="1008000"/>
            <a:chOff x="3146323" y="4750473"/>
            <a:chExt cx="5330708" cy="11520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A62F5D1-036A-4575-992E-C904E7825EAA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359D863-F6A1-43A3-A905-6365216DA7B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6676175-C958-4769-BEF1-A350AFEF6A58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49A1F2-4C3D-46FF-A440-17E3855801C3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F59ED24-4D34-4A92-9B46-630CC9BB4160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26CD8DD-ECFF-4DE9-921D-8F0919EE2FC7}"/>
              </a:ext>
            </a:extLst>
          </p:cNvPr>
          <p:cNvGrpSpPr/>
          <p:nvPr/>
        </p:nvGrpSpPr>
        <p:grpSpPr>
          <a:xfrm>
            <a:off x="6828327" y="4263033"/>
            <a:ext cx="4680000" cy="1008000"/>
            <a:chOff x="3146323" y="4750473"/>
            <a:chExt cx="5330708" cy="115200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20000B0-504E-468E-835A-FE5B296EDB25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49A19F2-C48E-4719-8BD0-F52FF110746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97C7BF4-CC05-4519-98B1-24138DD6C02F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E2E6D7B-C00F-4514-B973-D9582DE34C03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2CB3C23-74ED-4F09-9FE9-C3FC1BA4FB7A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D17FE74-6A7C-47FD-9A3A-5FA2D475FCA2}"/>
              </a:ext>
            </a:extLst>
          </p:cNvPr>
          <p:cNvGrpSpPr/>
          <p:nvPr/>
        </p:nvGrpSpPr>
        <p:grpSpPr>
          <a:xfrm>
            <a:off x="6828327" y="5385532"/>
            <a:ext cx="4680000" cy="1008000"/>
            <a:chOff x="3146323" y="4750473"/>
            <a:chExt cx="5330708" cy="11520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AFBE674-5D30-4B8F-8D05-E955BF6DF9B3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D738801-98FF-4B79-83BA-E56B637EF3F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C613609-F74E-4738-8FFD-2282BA186132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D5CEEEC-58B7-453B-84C3-B0137CC734B2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3399A6-5926-4837-A44C-F64297218F22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D0F08062-C700-41E5-B68D-E5BD7CB53381}"/>
              </a:ext>
            </a:extLst>
          </p:cNvPr>
          <p:cNvSpPr txBox="1"/>
          <p:nvPr/>
        </p:nvSpPr>
        <p:spPr>
          <a:xfrm>
            <a:off x="8760890" y="323292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3AD6D53-A716-4C24-95CF-6D2502AD1D28}"/>
              </a:ext>
            </a:extLst>
          </p:cNvPr>
          <p:cNvSpPr txBox="1"/>
          <p:nvPr/>
        </p:nvSpPr>
        <p:spPr>
          <a:xfrm>
            <a:off x="6919275" y="323292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2093CD-6A0A-460B-A78B-3E850D74195C}"/>
              </a:ext>
            </a:extLst>
          </p:cNvPr>
          <p:cNvSpPr txBox="1"/>
          <p:nvPr/>
        </p:nvSpPr>
        <p:spPr>
          <a:xfrm>
            <a:off x="10588637" y="323292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67D83E-4BD4-46F3-88A1-BB9CF5E8E37E}"/>
              </a:ext>
            </a:extLst>
          </p:cNvPr>
          <p:cNvSpPr txBox="1"/>
          <p:nvPr/>
        </p:nvSpPr>
        <p:spPr>
          <a:xfrm>
            <a:off x="8760890" y="435884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BE6C0EC-FC3F-4EB2-B12E-577DE0F5E181}"/>
              </a:ext>
            </a:extLst>
          </p:cNvPr>
          <p:cNvSpPr txBox="1"/>
          <p:nvPr/>
        </p:nvSpPr>
        <p:spPr>
          <a:xfrm>
            <a:off x="6919275" y="435884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10DD87-2312-40EB-B7BD-12C52659C1F6}"/>
              </a:ext>
            </a:extLst>
          </p:cNvPr>
          <p:cNvSpPr txBox="1"/>
          <p:nvPr/>
        </p:nvSpPr>
        <p:spPr>
          <a:xfrm>
            <a:off x="10588637" y="435884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04A290-D851-4021-A014-A33E2CA435BB}"/>
              </a:ext>
            </a:extLst>
          </p:cNvPr>
          <p:cNvSpPr txBox="1"/>
          <p:nvPr/>
        </p:nvSpPr>
        <p:spPr>
          <a:xfrm>
            <a:off x="8760890" y="547677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938501C-086A-44D4-B84E-2867DA006F93}"/>
              </a:ext>
            </a:extLst>
          </p:cNvPr>
          <p:cNvSpPr txBox="1"/>
          <p:nvPr/>
        </p:nvSpPr>
        <p:spPr>
          <a:xfrm>
            <a:off x="6919275" y="547677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B31DA63-EA0C-4465-B3DB-2CF8D5A519E5}"/>
              </a:ext>
            </a:extLst>
          </p:cNvPr>
          <p:cNvSpPr txBox="1"/>
          <p:nvPr/>
        </p:nvSpPr>
        <p:spPr>
          <a:xfrm>
            <a:off x="10588637" y="547677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D1D772A-2D0D-4E39-BBF0-8A31D97403A4}"/>
              </a:ext>
            </a:extLst>
          </p:cNvPr>
          <p:cNvGrpSpPr/>
          <p:nvPr/>
        </p:nvGrpSpPr>
        <p:grpSpPr>
          <a:xfrm>
            <a:off x="634163" y="2018035"/>
            <a:ext cx="4680000" cy="1008000"/>
            <a:chOff x="3146323" y="4750473"/>
            <a:chExt cx="5330708" cy="115200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4D6C2DA-2D0C-4924-BFA5-C7F1464D004F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E8236A4-73B2-4378-A1E0-5BD1C0C957C3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FA1F2A6-D75D-45C4-AD9E-FBD1775E88C8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4DA37C8-157F-423D-94DE-049E59EACD46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5CB88EC-D7FD-458A-8105-EBA232734E7A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3CA728E1-66DC-4DD1-9507-B34FD41F4E50}"/>
              </a:ext>
            </a:extLst>
          </p:cNvPr>
          <p:cNvSpPr txBox="1"/>
          <p:nvPr/>
        </p:nvSpPr>
        <p:spPr>
          <a:xfrm>
            <a:off x="2566726" y="211580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6A57564-C8E9-40B8-B51E-FC588912F3D8}"/>
              </a:ext>
            </a:extLst>
          </p:cNvPr>
          <p:cNvSpPr txBox="1"/>
          <p:nvPr/>
        </p:nvSpPr>
        <p:spPr>
          <a:xfrm>
            <a:off x="4394473" y="2115803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8EA9B05-1CAA-4AB0-8AFF-A7A08CE6FF4E}"/>
              </a:ext>
            </a:extLst>
          </p:cNvPr>
          <p:cNvGrpSpPr/>
          <p:nvPr/>
        </p:nvGrpSpPr>
        <p:grpSpPr>
          <a:xfrm>
            <a:off x="634163" y="3140534"/>
            <a:ext cx="4680000" cy="1008000"/>
            <a:chOff x="3146323" y="4750473"/>
            <a:chExt cx="5330708" cy="115200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3C1B251-7193-4EFE-BABD-9995AF4F10DD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F47EB8A-6D47-462E-B2FA-3D7F88591C0F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78F1648-874E-4389-A306-8BA1588C2A02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2F27164-91F1-40AC-9828-C925D19158EB}"/>
                </a:ext>
              </a:extLst>
            </p:cNvPr>
            <p:cNvSpPr txBox="1"/>
            <p:nvPr/>
          </p:nvSpPr>
          <p:spPr>
            <a:xfrm>
              <a:off x="4312259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C096B5B-00DA-414E-A13B-3102A9C005A3}"/>
                </a:ext>
              </a:extLst>
            </p:cNvPr>
            <p:cNvSpPr txBox="1"/>
            <p:nvPr/>
          </p:nvSpPr>
          <p:spPr>
            <a:xfrm>
              <a:off x="6401612" y="4910975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9608AF7-BB82-42AB-A303-2E21EF323F82}"/>
              </a:ext>
            </a:extLst>
          </p:cNvPr>
          <p:cNvGrpSpPr/>
          <p:nvPr/>
        </p:nvGrpSpPr>
        <p:grpSpPr>
          <a:xfrm>
            <a:off x="634163" y="4263033"/>
            <a:ext cx="4680000" cy="1008000"/>
            <a:chOff x="3146323" y="4750473"/>
            <a:chExt cx="5330708" cy="1152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BD64750-9092-46C1-9CE5-D38F405AB837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51730AD-5487-48DB-A797-B24732C94154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01A00EC-C864-4F0E-9F1C-CD24F8ABD5E7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FC93068-F1FB-4EC6-81B0-B311246FD368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AC38C1D-1448-47E4-956F-4F38A839E160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D12F22BF-C1A0-4054-9956-42911462EEE5}"/>
              </a:ext>
            </a:extLst>
          </p:cNvPr>
          <p:cNvSpPr txBox="1"/>
          <p:nvPr/>
        </p:nvSpPr>
        <p:spPr>
          <a:xfrm>
            <a:off x="2566726" y="323292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9342775-4C2E-4C2C-B72B-6E224FEA9433}"/>
              </a:ext>
            </a:extLst>
          </p:cNvPr>
          <p:cNvSpPr txBox="1"/>
          <p:nvPr/>
        </p:nvSpPr>
        <p:spPr>
          <a:xfrm>
            <a:off x="725111" y="323292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4A92A16-33F5-4C23-B7C5-A9117CD34759}"/>
              </a:ext>
            </a:extLst>
          </p:cNvPr>
          <p:cNvSpPr txBox="1"/>
          <p:nvPr/>
        </p:nvSpPr>
        <p:spPr>
          <a:xfrm>
            <a:off x="4394473" y="3232924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434E4F7-FFC1-42D7-B0F1-566EB48B929B}"/>
              </a:ext>
            </a:extLst>
          </p:cNvPr>
          <p:cNvSpPr txBox="1"/>
          <p:nvPr/>
        </p:nvSpPr>
        <p:spPr>
          <a:xfrm>
            <a:off x="2566726" y="435884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1A22A95-E8B0-4CF7-AD2A-0A65485ADF0A}"/>
              </a:ext>
            </a:extLst>
          </p:cNvPr>
          <p:cNvSpPr txBox="1"/>
          <p:nvPr/>
        </p:nvSpPr>
        <p:spPr>
          <a:xfrm>
            <a:off x="725111" y="435884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37DBA9F-3414-4B80-BB89-C02940149D63}"/>
              </a:ext>
            </a:extLst>
          </p:cNvPr>
          <p:cNvSpPr txBox="1"/>
          <p:nvPr/>
        </p:nvSpPr>
        <p:spPr>
          <a:xfrm>
            <a:off x="4394473" y="4358846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455581B-C034-4521-A6A9-BBDEDCF81FAD}"/>
              </a:ext>
            </a:extLst>
          </p:cNvPr>
          <p:cNvSpPr txBox="1"/>
          <p:nvPr/>
        </p:nvSpPr>
        <p:spPr>
          <a:xfrm>
            <a:off x="719665" y="2117759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F20BCC5-0171-4A54-BC3A-96174926EB05}"/>
              </a:ext>
            </a:extLst>
          </p:cNvPr>
          <p:cNvGrpSpPr/>
          <p:nvPr/>
        </p:nvGrpSpPr>
        <p:grpSpPr>
          <a:xfrm>
            <a:off x="634163" y="5385532"/>
            <a:ext cx="4680000" cy="1008000"/>
            <a:chOff x="3146323" y="4750473"/>
            <a:chExt cx="5330708" cy="1152000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0B74178-9A8C-48F9-B798-397DABFFE635}"/>
                </a:ext>
              </a:extLst>
            </p:cNvPr>
            <p:cNvSpPr/>
            <p:nvPr/>
          </p:nvSpPr>
          <p:spPr>
            <a:xfrm>
              <a:off x="3146323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40EE06C-FCBE-4E4A-9393-76A4ECF1F0F1}"/>
                </a:ext>
              </a:extLst>
            </p:cNvPr>
            <p:cNvSpPr/>
            <p:nvPr/>
          </p:nvSpPr>
          <p:spPr>
            <a:xfrm>
              <a:off x="5235676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D41A8D7-7CA3-4C78-9998-2CE04E6D2169}"/>
                </a:ext>
              </a:extLst>
            </p:cNvPr>
            <p:cNvSpPr/>
            <p:nvPr/>
          </p:nvSpPr>
          <p:spPr>
            <a:xfrm>
              <a:off x="7325031" y="4750473"/>
              <a:ext cx="1152000" cy="115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BBA0176-10D1-4EEC-ABB1-3C634C489340}"/>
                </a:ext>
              </a:extLst>
            </p:cNvPr>
            <p:cNvSpPr txBox="1"/>
            <p:nvPr/>
          </p:nvSpPr>
          <p:spPr>
            <a:xfrm>
              <a:off x="4312259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+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2F158FB-8BC6-4B39-B439-B4EFEF3EA0C2}"/>
                </a:ext>
              </a:extLst>
            </p:cNvPr>
            <p:cNvSpPr txBox="1"/>
            <p:nvPr/>
          </p:nvSpPr>
          <p:spPr>
            <a:xfrm>
              <a:off x="6401612" y="4851618"/>
              <a:ext cx="909481" cy="80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=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0A09BC5-5BE8-4594-908B-14CA93A0AE00}"/>
              </a:ext>
            </a:extLst>
          </p:cNvPr>
          <p:cNvSpPr txBox="1"/>
          <p:nvPr/>
        </p:nvSpPr>
        <p:spPr>
          <a:xfrm>
            <a:off x="2566726" y="547677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29AEFEC-23A0-46DB-A4EC-A87F3E9B8035}"/>
              </a:ext>
            </a:extLst>
          </p:cNvPr>
          <p:cNvSpPr txBox="1"/>
          <p:nvPr/>
        </p:nvSpPr>
        <p:spPr>
          <a:xfrm>
            <a:off x="725111" y="547677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AFEF5D3-6F70-42C5-A98C-0632F159C1BE}"/>
              </a:ext>
            </a:extLst>
          </p:cNvPr>
          <p:cNvSpPr txBox="1"/>
          <p:nvPr/>
        </p:nvSpPr>
        <p:spPr>
          <a:xfrm>
            <a:off x="4394473" y="5476775"/>
            <a:ext cx="82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512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30" grpId="0"/>
      <p:bldP spid="131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7" grpId="0"/>
      <p:bldP spid="158" grpId="0"/>
      <p:bldP spid="1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C0C8FB-3823-447F-8F09-063EA0394DD6}"/>
              </a:ext>
            </a:extLst>
          </p:cNvPr>
          <p:cNvSpPr txBox="1"/>
          <p:nvPr/>
        </p:nvSpPr>
        <p:spPr>
          <a:xfrm>
            <a:off x="2143544" y="650606"/>
            <a:ext cx="764343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circled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number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bond is the odd one out.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6555E-C76F-4BF6-A526-C80BE95A96BC}"/>
              </a:ext>
            </a:extLst>
          </p:cNvPr>
          <p:cNvSpPr txBox="1"/>
          <p:nvPr/>
        </p:nvSpPr>
        <p:spPr>
          <a:xfrm>
            <a:off x="402532" y="3584506"/>
            <a:ext cx="3526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B1567-4ACF-41AE-868C-ABCB305F4B8A}"/>
              </a:ext>
            </a:extLst>
          </p:cNvPr>
          <p:cNvSpPr txBox="1"/>
          <p:nvPr/>
        </p:nvSpPr>
        <p:spPr>
          <a:xfrm>
            <a:off x="601288" y="1890797"/>
            <a:ext cx="20741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+ 1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DFA2D-5A17-45B0-8D3D-C95A0E02715D}"/>
              </a:ext>
            </a:extLst>
          </p:cNvPr>
          <p:cNvSpPr txBox="1"/>
          <p:nvPr/>
        </p:nvSpPr>
        <p:spPr>
          <a:xfrm>
            <a:off x="3524013" y="1890797"/>
            <a:ext cx="20741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780A3-318A-454C-B9A9-F64D0FE61EFB}"/>
              </a:ext>
            </a:extLst>
          </p:cNvPr>
          <p:cNvSpPr txBox="1"/>
          <p:nvPr/>
        </p:nvSpPr>
        <p:spPr>
          <a:xfrm>
            <a:off x="6446738" y="1890797"/>
            <a:ext cx="20741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+ 4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D648-1C24-4F8C-A040-74E771AC9D37}"/>
              </a:ext>
            </a:extLst>
          </p:cNvPr>
          <p:cNvSpPr txBox="1"/>
          <p:nvPr/>
        </p:nvSpPr>
        <p:spPr>
          <a:xfrm>
            <a:off x="9369463" y="1890797"/>
            <a:ext cx="20741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+ 2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AFBC7-D3D9-413C-8BB5-DDC84BB221F1}"/>
              </a:ext>
            </a:extLst>
          </p:cNvPr>
          <p:cNvSpPr txBox="1"/>
          <p:nvPr/>
        </p:nvSpPr>
        <p:spPr>
          <a:xfrm>
            <a:off x="387017" y="5286660"/>
            <a:ext cx="1141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False, the odd one out is 2 + 4 as this is a number bond to 6 whereas all the others are number bonds to 5.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FB6213-6C9F-4C08-8E82-AD801342686D}"/>
              </a:ext>
            </a:extLst>
          </p:cNvPr>
          <p:cNvSpPr/>
          <p:nvPr/>
        </p:nvSpPr>
        <p:spPr>
          <a:xfrm>
            <a:off x="6446737" y="1683173"/>
            <a:ext cx="2074188" cy="1430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381D9B-9D70-4A1D-B5B7-EC8FADFE8C9E}"/>
              </a:ext>
            </a:extLst>
          </p:cNvPr>
          <p:cNvSpPr/>
          <p:nvPr/>
        </p:nvSpPr>
        <p:spPr>
          <a:xfrm>
            <a:off x="9369464" y="1683173"/>
            <a:ext cx="2074188" cy="143090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307061" y="275015"/>
            <a:ext cx="11065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can the remaining dots be put on the toadstools?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31C5B-7F75-4AB0-963D-BB790FBD9387}"/>
              </a:ext>
            </a:extLst>
          </p:cNvPr>
          <p:cNvSpPr txBox="1"/>
          <p:nvPr/>
        </p:nvSpPr>
        <p:spPr>
          <a:xfrm>
            <a:off x="7107058" y="2435844"/>
            <a:ext cx="2025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+ 0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 + 1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+ 2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+ 3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+ 4 =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19905-9C7C-415E-86C4-312DA3FC77B3}"/>
              </a:ext>
            </a:extLst>
          </p:cNvPr>
          <p:cNvSpPr txBox="1"/>
          <p:nvPr/>
        </p:nvSpPr>
        <p:spPr>
          <a:xfrm>
            <a:off x="9588626" y="2435845"/>
            <a:ext cx="2025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+ 5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+ 6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+ 7 = 8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 + 8 =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79DCE-4F94-4E4A-A961-B6E2D99CA803}"/>
              </a:ext>
            </a:extLst>
          </p:cNvPr>
          <p:cNvSpPr/>
          <p:nvPr/>
        </p:nvSpPr>
        <p:spPr>
          <a:xfrm>
            <a:off x="7104618" y="1517365"/>
            <a:ext cx="498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 different ways: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AD404-8199-4A15-BF64-EEC2218FB93F}"/>
              </a:ext>
            </a:extLst>
          </p:cNvPr>
          <p:cNvSpPr/>
          <p:nvPr/>
        </p:nvSpPr>
        <p:spPr>
          <a:xfrm>
            <a:off x="1645376" y="4446109"/>
            <a:ext cx="4366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 example: 5 + 3 =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BCFA0-B3D3-4F37-99D1-F6F428F9F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9" y="1547504"/>
            <a:ext cx="2958668" cy="2746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EB7174-D377-4761-B7B0-D5B2999A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35" y="1547504"/>
            <a:ext cx="2958668" cy="274601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A3E43A-0098-4D27-92BB-460249892614}"/>
              </a:ext>
            </a:extLst>
          </p:cNvPr>
          <p:cNvSpPr/>
          <p:nvPr/>
        </p:nvSpPr>
        <p:spPr>
          <a:xfrm>
            <a:off x="4553130" y="507179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2EE4F4-D05D-4EBD-BACB-1B7F8AB445F0}"/>
              </a:ext>
            </a:extLst>
          </p:cNvPr>
          <p:cNvSpPr/>
          <p:nvPr/>
        </p:nvSpPr>
        <p:spPr>
          <a:xfrm>
            <a:off x="3750528" y="507179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63BF56-2B7F-4711-81F4-6965B87C8455}"/>
              </a:ext>
            </a:extLst>
          </p:cNvPr>
          <p:cNvSpPr/>
          <p:nvPr/>
        </p:nvSpPr>
        <p:spPr>
          <a:xfrm>
            <a:off x="2947926" y="507179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BDD9F1-EC65-4EFB-AFAC-1E177E21A325}"/>
              </a:ext>
            </a:extLst>
          </p:cNvPr>
          <p:cNvSpPr/>
          <p:nvPr/>
        </p:nvSpPr>
        <p:spPr>
          <a:xfrm>
            <a:off x="2145324" y="507179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CEDBDC-93C4-471E-8621-FD689276D3E3}"/>
              </a:ext>
            </a:extLst>
          </p:cNvPr>
          <p:cNvSpPr/>
          <p:nvPr/>
        </p:nvSpPr>
        <p:spPr>
          <a:xfrm>
            <a:off x="4553130" y="5681670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25BB7D-D48E-407B-8BF9-63D276213665}"/>
              </a:ext>
            </a:extLst>
          </p:cNvPr>
          <p:cNvSpPr/>
          <p:nvPr/>
        </p:nvSpPr>
        <p:spPr>
          <a:xfrm>
            <a:off x="3750528" y="5681670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D70934-2CF4-41F8-9F24-3A6097BE14C3}"/>
              </a:ext>
            </a:extLst>
          </p:cNvPr>
          <p:cNvSpPr/>
          <p:nvPr/>
        </p:nvSpPr>
        <p:spPr>
          <a:xfrm>
            <a:off x="2947926" y="5681670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99E09E-C6BA-4E75-B0FC-F7292FC3A17E}"/>
              </a:ext>
            </a:extLst>
          </p:cNvPr>
          <p:cNvSpPr/>
          <p:nvPr/>
        </p:nvSpPr>
        <p:spPr>
          <a:xfrm>
            <a:off x="2145324" y="5681670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B7801D-1927-4B14-85FD-BF8FA98E3057}"/>
              </a:ext>
            </a:extLst>
          </p:cNvPr>
          <p:cNvSpPr/>
          <p:nvPr/>
        </p:nvSpPr>
        <p:spPr>
          <a:xfrm>
            <a:off x="878192" y="2474695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630EB1-0470-4B34-BB4D-43C8B97F40BE}"/>
              </a:ext>
            </a:extLst>
          </p:cNvPr>
          <p:cNvSpPr/>
          <p:nvPr/>
        </p:nvSpPr>
        <p:spPr>
          <a:xfrm>
            <a:off x="1398405" y="1831713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D36A1D-8FD2-40F3-B485-8366C785DE9B}"/>
              </a:ext>
            </a:extLst>
          </p:cNvPr>
          <p:cNvSpPr/>
          <p:nvPr/>
        </p:nvSpPr>
        <p:spPr>
          <a:xfrm>
            <a:off x="1685451" y="2428462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D43E03-99E6-4CAB-809D-DED772AF88F5}"/>
              </a:ext>
            </a:extLst>
          </p:cNvPr>
          <p:cNvSpPr/>
          <p:nvPr/>
        </p:nvSpPr>
        <p:spPr>
          <a:xfrm>
            <a:off x="2152913" y="1844558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B851C6-2C0F-4929-829E-386337B135A7}"/>
              </a:ext>
            </a:extLst>
          </p:cNvPr>
          <p:cNvSpPr/>
          <p:nvPr/>
        </p:nvSpPr>
        <p:spPr>
          <a:xfrm>
            <a:off x="2595515" y="2474695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F992B22-DC87-4E18-8992-A42F66CF82E1}"/>
              </a:ext>
            </a:extLst>
          </p:cNvPr>
          <p:cNvSpPr/>
          <p:nvPr/>
        </p:nvSpPr>
        <p:spPr>
          <a:xfrm>
            <a:off x="4429698" y="1923205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BC3BAB-BBD3-4733-BF6E-E29107A53876}"/>
              </a:ext>
            </a:extLst>
          </p:cNvPr>
          <p:cNvSpPr/>
          <p:nvPr/>
        </p:nvSpPr>
        <p:spPr>
          <a:xfrm>
            <a:off x="4920719" y="2428462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7563405-A859-4472-A0B6-8696F57D5855}"/>
              </a:ext>
            </a:extLst>
          </p:cNvPr>
          <p:cNvSpPr/>
          <p:nvPr/>
        </p:nvSpPr>
        <p:spPr>
          <a:xfrm>
            <a:off x="5659725" y="2068462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7" grpId="0" animBg="1"/>
      <p:bldP spid="18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7764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8DEE6-B881-46AD-A0E1-DD06EFE349D4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Systematic number bonds</a:t>
            </a:r>
          </a:p>
        </p:txBody>
      </p:sp>
    </p:spTree>
    <p:extLst>
      <p:ext uri="{BB962C8B-B14F-4D97-AF65-F5344CB8AC3E}">
        <p14:creationId xmlns:p14="http://schemas.microsoft.com/office/powerpoint/2010/main" val="3911742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11092" y="269419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C8AA7A-D65B-4644-9CD8-95928DA73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85847"/>
              </p:ext>
            </p:extLst>
          </p:nvPr>
        </p:nvGraphicFramePr>
        <p:xfrm>
          <a:off x="1740891" y="1174526"/>
          <a:ext cx="3480275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637390-77D1-4A48-A40D-D288F7FB6801}"/>
              </a:ext>
            </a:extLst>
          </p:cNvPr>
          <p:cNvSpPr txBox="1"/>
          <p:nvPr/>
        </p:nvSpPr>
        <p:spPr>
          <a:xfrm>
            <a:off x="7477597" y="1095832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 = 5  + 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4E899-7C89-4E74-BB64-FCD5545B2F17}"/>
              </a:ext>
            </a:extLst>
          </p:cNvPr>
          <p:cNvSpPr txBox="1"/>
          <p:nvPr/>
        </p:nvSpPr>
        <p:spPr>
          <a:xfrm>
            <a:off x="7477597" y="1911779"/>
            <a:ext cx="26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 = 4  +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F4443-FF88-4D34-B93F-2B5B08B9D58C}"/>
              </a:ext>
            </a:extLst>
          </p:cNvPr>
          <p:cNvSpPr txBox="1"/>
          <p:nvPr/>
        </p:nvSpPr>
        <p:spPr>
          <a:xfrm>
            <a:off x="7290971" y="2781349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87AA7-AFF1-4445-87AF-7CBD24E20438}"/>
              </a:ext>
            </a:extLst>
          </p:cNvPr>
          <p:cNvSpPr txBox="1"/>
          <p:nvPr/>
        </p:nvSpPr>
        <p:spPr>
          <a:xfrm>
            <a:off x="7471646" y="277754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8FB9E-5616-4324-8B5C-FE56C7483745}"/>
              </a:ext>
            </a:extLst>
          </p:cNvPr>
          <p:cNvSpPr txBox="1"/>
          <p:nvPr/>
        </p:nvSpPr>
        <p:spPr>
          <a:xfrm>
            <a:off x="8745696" y="277754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CD1B7-A221-498C-AB0B-9728F0355075}"/>
              </a:ext>
            </a:extLst>
          </p:cNvPr>
          <p:cNvSpPr txBox="1"/>
          <p:nvPr/>
        </p:nvSpPr>
        <p:spPr>
          <a:xfrm>
            <a:off x="9991888" y="277754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31E9D-1C63-48E5-8C93-9610D1418D2C}"/>
              </a:ext>
            </a:extLst>
          </p:cNvPr>
          <p:cNvSpPr txBox="1"/>
          <p:nvPr/>
        </p:nvSpPr>
        <p:spPr>
          <a:xfrm>
            <a:off x="7286831" y="3659922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E2A9E-752B-40CF-94DA-9FB8E0A4D072}"/>
              </a:ext>
            </a:extLst>
          </p:cNvPr>
          <p:cNvSpPr txBox="1"/>
          <p:nvPr/>
        </p:nvSpPr>
        <p:spPr>
          <a:xfrm>
            <a:off x="7467506" y="36561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3C128-3DFA-41A2-AD4E-5CB7E82AA5FF}"/>
              </a:ext>
            </a:extLst>
          </p:cNvPr>
          <p:cNvSpPr txBox="1"/>
          <p:nvPr/>
        </p:nvSpPr>
        <p:spPr>
          <a:xfrm>
            <a:off x="8741556" y="36561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6A8D8-FB6E-4EFD-9BFF-4FA0FDBC8D16}"/>
              </a:ext>
            </a:extLst>
          </p:cNvPr>
          <p:cNvSpPr txBox="1"/>
          <p:nvPr/>
        </p:nvSpPr>
        <p:spPr>
          <a:xfrm>
            <a:off x="9987748" y="36561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A6227-D69A-4DA0-B0EA-EA5917DBBF82}"/>
              </a:ext>
            </a:extLst>
          </p:cNvPr>
          <p:cNvSpPr txBox="1"/>
          <p:nvPr/>
        </p:nvSpPr>
        <p:spPr>
          <a:xfrm>
            <a:off x="7290971" y="4544433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23B41E-9F84-4B0D-8DCB-7655E44718B1}"/>
              </a:ext>
            </a:extLst>
          </p:cNvPr>
          <p:cNvSpPr txBox="1"/>
          <p:nvPr/>
        </p:nvSpPr>
        <p:spPr>
          <a:xfrm>
            <a:off x="7471646" y="454062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D7720-A145-4192-81BE-4BA59FB956C3}"/>
              </a:ext>
            </a:extLst>
          </p:cNvPr>
          <p:cNvSpPr txBox="1"/>
          <p:nvPr/>
        </p:nvSpPr>
        <p:spPr>
          <a:xfrm>
            <a:off x="8745696" y="4540626"/>
            <a:ext cx="39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5E30F7-C5B1-40EB-A251-E9B144CAD3E5}"/>
              </a:ext>
            </a:extLst>
          </p:cNvPr>
          <p:cNvSpPr txBox="1"/>
          <p:nvPr/>
        </p:nvSpPr>
        <p:spPr>
          <a:xfrm>
            <a:off x="9991888" y="4540626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493595-9B6B-4DFF-8935-2ECB3F9A225D}"/>
              </a:ext>
            </a:extLst>
          </p:cNvPr>
          <p:cNvSpPr/>
          <p:nvPr/>
        </p:nvSpPr>
        <p:spPr>
          <a:xfrm>
            <a:off x="1901182" y="123957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0108A0-4116-4007-AEA4-1B2C912B8085}"/>
              </a:ext>
            </a:extLst>
          </p:cNvPr>
          <p:cNvSpPr/>
          <p:nvPr/>
        </p:nvSpPr>
        <p:spPr>
          <a:xfrm>
            <a:off x="2593336" y="123957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B6F6CC-5E8C-468C-9AF5-283F08F62545}"/>
              </a:ext>
            </a:extLst>
          </p:cNvPr>
          <p:cNvSpPr/>
          <p:nvPr/>
        </p:nvSpPr>
        <p:spPr>
          <a:xfrm>
            <a:off x="3285490" y="123957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34BCA2-0580-40D6-AAB2-07891FFCB4C3}"/>
              </a:ext>
            </a:extLst>
          </p:cNvPr>
          <p:cNvSpPr/>
          <p:nvPr/>
        </p:nvSpPr>
        <p:spPr>
          <a:xfrm>
            <a:off x="3977644" y="123957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B0CD45D-49FA-45A4-872D-128CC138422B}"/>
              </a:ext>
            </a:extLst>
          </p:cNvPr>
          <p:cNvSpPr/>
          <p:nvPr/>
        </p:nvSpPr>
        <p:spPr>
          <a:xfrm>
            <a:off x="4669798" y="123957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707963CA-46E9-4928-906F-DEE463955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44961"/>
              </p:ext>
            </p:extLst>
          </p:nvPr>
        </p:nvGraphicFramePr>
        <p:xfrm>
          <a:off x="1740891" y="2005823"/>
          <a:ext cx="3480275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0BAAEAEB-D6A4-43D3-94FB-17A09DDD0A1E}"/>
              </a:ext>
            </a:extLst>
          </p:cNvPr>
          <p:cNvSpPr/>
          <p:nvPr/>
        </p:nvSpPr>
        <p:spPr>
          <a:xfrm>
            <a:off x="1901182" y="207087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7AE5340-C0B3-4F87-93DF-EF84473A45F5}"/>
              </a:ext>
            </a:extLst>
          </p:cNvPr>
          <p:cNvSpPr/>
          <p:nvPr/>
        </p:nvSpPr>
        <p:spPr>
          <a:xfrm>
            <a:off x="2593336" y="207087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B7EA02C-9983-4C6E-BBF5-2026FEC6DF04}"/>
              </a:ext>
            </a:extLst>
          </p:cNvPr>
          <p:cNvSpPr/>
          <p:nvPr/>
        </p:nvSpPr>
        <p:spPr>
          <a:xfrm>
            <a:off x="3285490" y="207087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58F57F2-A62C-4B38-8378-60AEEA792241}"/>
              </a:ext>
            </a:extLst>
          </p:cNvPr>
          <p:cNvSpPr/>
          <p:nvPr/>
        </p:nvSpPr>
        <p:spPr>
          <a:xfrm>
            <a:off x="3977644" y="207087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EFCBD8-F40A-4E95-ADD4-5854C1C00080}"/>
              </a:ext>
            </a:extLst>
          </p:cNvPr>
          <p:cNvSpPr/>
          <p:nvPr/>
        </p:nvSpPr>
        <p:spPr>
          <a:xfrm>
            <a:off x="4669798" y="207087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6CD61604-C9E2-4D23-8E43-AC20F6A1A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0887"/>
              </p:ext>
            </p:extLst>
          </p:nvPr>
        </p:nvGraphicFramePr>
        <p:xfrm>
          <a:off x="1740891" y="2887230"/>
          <a:ext cx="3480275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60" name="Oval 59">
            <a:extLst>
              <a:ext uri="{FF2B5EF4-FFF2-40B4-BE49-F238E27FC236}">
                <a16:creationId xmlns:a16="http://schemas.microsoft.com/office/drawing/2014/main" id="{C5EF676F-3889-4153-88BE-8696A40DCBE3}"/>
              </a:ext>
            </a:extLst>
          </p:cNvPr>
          <p:cNvSpPr/>
          <p:nvPr/>
        </p:nvSpPr>
        <p:spPr>
          <a:xfrm>
            <a:off x="1901182" y="295228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2074A47-09CF-4C2D-BE6E-1C844EE0BC67}"/>
              </a:ext>
            </a:extLst>
          </p:cNvPr>
          <p:cNvSpPr/>
          <p:nvPr/>
        </p:nvSpPr>
        <p:spPr>
          <a:xfrm>
            <a:off x="2593336" y="295228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B756ED-12BC-4734-AC67-B5A5684AB9C4}"/>
              </a:ext>
            </a:extLst>
          </p:cNvPr>
          <p:cNvSpPr/>
          <p:nvPr/>
        </p:nvSpPr>
        <p:spPr>
          <a:xfrm>
            <a:off x="3285490" y="295228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B7C1286-D22C-4F4B-9C91-E054B4EB9837}"/>
              </a:ext>
            </a:extLst>
          </p:cNvPr>
          <p:cNvSpPr/>
          <p:nvPr/>
        </p:nvSpPr>
        <p:spPr>
          <a:xfrm>
            <a:off x="3977644" y="295228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9C564A-BBD9-4A31-9F63-90200DFB0DE5}"/>
              </a:ext>
            </a:extLst>
          </p:cNvPr>
          <p:cNvSpPr/>
          <p:nvPr/>
        </p:nvSpPr>
        <p:spPr>
          <a:xfrm>
            <a:off x="4669798" y="295228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1885F83-287A-49AA-9E3F-898800FC1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53377"/>
              </p:ext>
            </p:extLst>
          </p:nvPr>
        </p:nvGraphicFramePr>
        <p:xfrm>
          <a:off x="1740891" y="3768636"/>
          <a:ext cx="3480275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D923157B-F046-4DA2-8EBD-EA47C5CFC3CA}"/>
              </a:ext>
            </a:extLst>
          </p:cNvPr>
          <p:cNvSpPr/>
          <p:nvPr/>
        </p:nvSpPr>
        <p:spPr>
          <a:xfrm>
            <a:off x="1901182" y="383368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ABDE286-4917-4EA6-92D4-829E619C0797}"/>
              </a:ext>
            </a:extLst>
          </p:cNvPr>
          <p:cNvSpPr/>
          <p:nvPr/>
        </p:nvSpPr>
        <p:spPr>
          <a:xfrm>
            <a:off x="2593336" y="383368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911ADC9-840A-4608-BF2D-6539F28F6955}"/>
              </a:ext>
            </a:extLst>
          </p:cNvPr>
          <p:cNvSpPr/>
          <p:nvPr/>
        </p:nvSpPr>
        <p:spPr>
          <a:xfrm>
            <a:off x="3285490" y="383368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916E75F-B347-4419-89A3-A68B185129BF}"/>
              </a:ext>
            </a:extLst>
          </p:cNvPr>
          <p:cNvSpPr/>
          <p:nvPr/>
        </p:nvSpPr>
        <p:spPr>
          <a:xfrm>
            <a:off x="3977644" y="383368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21E89C-4C8D-4FCB-9A27-102E03B8FCC6}"/>
              </a:ext>
            </a:extLst>
          </p:cNvPr>
          <p:cNvSpPr/>
          <p:nvPr/>
        </p:nvSpPr>
        <p:spPr>
          <a:xfrm>
            <a:off x="4669798" y="383368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FB592D5E-D360-4F1D-A6D7-7A9556948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24125"/>
              </p:ext>
            </p:extLst>
          </p:nvPr>
        </p:nvGraphicFramePr>
        <p:xfrm>
          <a:off x="1740891" y="4650043"/>
          <a:ext cx="3480275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D0E31DF0-5E9E-48A3-A964-FF2B3BE93839}"/>
              </a:ext>
            </a:extLst>
          </p:cNvPr>
          <p:cNvSpPr/>
          <p:nvPr/>
        </p:nvSpPr>
        <p:spPr>
          <a:xfrm>
            <a:off x="1901182" y="471509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6447462-955F-49D1-9E42-34E1FC2D154D}"/>
              </a:ext>
            </a:extLst>
          </p:cNvPr>
          <p:cNvSpPr/>
          <p:nvPr/>
        </p:nvSpPr>
        <p:spPr>
          <a:xfrm>
            <a:off x="2593336" y="47150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45780F-7D59-402C-9B38-F02CBAD2063B}"/>
              </a:ext>
            </a:extLst>
          </p:cNvPr>
          <p:cNvSpPr/>
          <p:nvPr/>
        </p:nvSpPr>
        <p:spPr>
          <a:xfrm>
            <a:off x="3285490" y="47150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CB7F437-AB4B-4D6E-9849-63E3B3741323}"/>
              </a:ext>
            </a:extLst>
          </p:cNvPr>
          <p:cNvSpPr/>
          <p:nvPr/>
        </p:nvSpPr>
        <p:spPr>
          <a:xfrm>
            <a:off x="3977644" y="47150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F2FBA96-C8BD-481F-92F0-A0BF18641A59}"/>
              </a:ext>
            </a:extLst>
          </p:cNvPr>
          <p:cNvSpPr/>
          <p:nvPr/>
        </p:nvSpPr>
        <p:spPr>
          <a:xfrm>
            <a:off x="4669798" y="47150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680B0AB-ED21-46CD-8F4D-3320BA7E1F79}"/>
              </a:ext>
            </a:extLst>
          </p:cNvPr>
          <p:cNvSpPr txBox="1"/>
          <p:nvPr/>
        </p:nvSpPr>
        <p:spPr>
          <a:xfrm>
            <a:off x="7286831" y="5419199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B7B76-F88E-4D51-8642-2ECD522437CB}"/>
              </a:ext>
            </a:extLst>
          </p:cNvPr>
          <p:cNvSpPr txBox="1"/>
          <p:nvPr/>
        </p:nvSpPr>
        <p:spPr>
          <a:xfrm>
            <a:off x="7467506" y="54153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DF59AE-8612-4EF6-B228-CCD2121939D9}"/>
              </a:ext>
            </a:extLst>
          </p:cNvPr>
          <p:cNvSpPr txBox="1"/>
          <p:nvPr/>
        </p:nvSpPr>
        <p:spPr>
          <a:xfrm>
            <a:off x="8741556" y="54153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9C4EC37-A563-41F2-93FF-B3C4799D0514}"/>
              </a:ext>
            </a:extLst>
          </p:cNvPr>
          <p:cNvSpPr txBox="1"/>
          <p:nvPr/>
        </p:nvSpPr>
        <p:spPr>
          <a:xfrm>
            <a:off x="9987748" y="54153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C7D871D6-2095-4439-9B00-121AE3F72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10907"/>
              </p:ext>
            </p:extLst>
          </p:nvPr>
        </p:nvGraphicFramePr>
        <p:xfrm>
          <a:off x="1740891" y="5531450"/>
          <a:ext cx="3480275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112" name="Oval 111">
            <a:extLst>
              <a:ext uri="{FF2B5EF4-FFF2-40B4-BE49-F238E27FC236}">
                <a16:creationId xmlns:a16="http://schemas.microsoft.com/office/drawing/2014/main" id="{0A31AABB-A6EC-4DC6-ACB0-BE2BA9C3C93C}"/>
              </a:ext>
            </a:extLst>
          </p:cNvPr>
          <p:cNvSpPr/>
          <p:nvPr/>
        </p:nvSpPr>
        <p:spPr>
          <a:xfrm>
            <a:off x="1901182" y="559650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54F2AFF-7376-4897-A8FA-38DA3521D1FC}"/>
              </a:ext>
            </a:extLst>
          </p:cNvPr>
          <p:cNvSpPr/>
          <p:nvPr/>
        </p:nvSpPr>
        <p:spPr>
          <a:xfrm>
            <a:off x="2593336" y="559650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5D2D4416-A4C6-427E-A6DF-8EB3BD956EF2}"/>
              </a:ext>
            </a:extLst>
          </p:cNvPr>
          <p:cNvSpPr/>
          <p:nvPr/>
        </p:nvSpPr>
        <p:spPr>
          <a:xfrm>
            <a:off x="3285490" y="559650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7A63BE4-0C8E-4DBD-8AF2-3C5929AB70BD}"/>
              </a:ext>
            </a:extLst>
          </p:cNvPr>
          <p:cNvSpPr/>
          <p:nvPr/>
        </p:nvSpPr>
        <p:spPr>
          <a:xfrm>
            <a:off x="3977644" y="559650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78CD7A6-8A65-49BA-8B7F-5500756D7112}"/>
              </a:ext>
            </a:extLst>
          </p:cNvPr>
          <p:cNvSpPr/>
          <p:nvPr/>
        </p:nvSpPr>
        <p:spPr>
          <a:xfrm>
            <a:off x="4669798" y="559650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3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2EC3D1-19FA-4C62-8828-3C54ED3FD31A}"/>
              </a:ext>
            </a:extLst>
          </p:cNvPr>
          <p:cNvSpPr txBox="1"/>
          <p:nvPr/>
        </p:nvSpPr>
        <p:spPr>
          <a:xfrm>
            <a:off x="341572" y="255348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C8AA7A-D65B-4644-9CD8-95928DA73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37412"/>
              </p:ext>
            </p:extLst>
          </p:nvPr>
        </p:nvGraphicFramePr>
        <p:xfrm>
          <a:off x="1493166" y="1180897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A61746-AE4A-4D96-A7A2-472236BF8D5D}"/>
              </a:ext>
            </a:extLst>
          </p:cNvPr>
          <p:cNvSpPr txBox="1"/>
          <p:nvPr/>
        </p:nvSpPr>
        <p:spPr>
          <a:xfrm>
            <a:off x="7651135" y="1039502"/>
            <a:ext cx="2743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 = 6  + 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37390-77D1-4A48-A40D-D288F7FB6801}"/>
              </a:ext>
            </a:extLst>
          </p:cNvPr>
          <p:cNvSpPr txBox="1"/>
          <p:nvPr/>
        </p:nvSpPr>
        <p:spPr>
          <a:xfrm>
            <a:off x="7651135" y="1774200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 = 5  + 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4E899-7C89-4E74-BB64-FCD5545B2F17}"/>
              </a:ext>
            </a:extLst>
          </p:cNvPr>
          <p:cNvSpPr txBox="1"/>
          <p:nvPr/>
        </p:nvSpPr>
        <p:spPr>
          <a:xfrm>
            <a:off x="7651135" y="2508898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 = 4  +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F4443-FF88-4D34-B93F-2B5B08B9D58C}"/>
              </a:ext>
            </a:extLst>
          </p:cNvPr>
          <p:cNvSpPr txBox="1"/>
          <p:nvPr/>
        </p:nvSpPr>
        <p:spPr>
          <a:xfrm>
            <a:off x="7464509" y="3228446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87AA7-AFF1-4445-87AF-7CBD24E20438}"/>
              </a:ext>
            </a:extLst>
          </p:cNvPr>
          <p:cNvSpPr txBox="1"/>
          <p:nvPr/>
        </p:nvSpPr>
        <p:spPr>
          <a:xfrm>
            <a:off x="7645184" y="3224639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8FB9E-5616-4324-8B5C-FE56C7483745}"/>
              </a:ext>
            </a:extLst>
          </p:cNvPr>
          <p:cNvSpPr txBox="1"/>
          <p:nvPr/>
        </p:nvSpPr>
        <p:spPr>
          <a:xfrm>
            <a:off x="8919234" y="322463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CD1B7-A221-498C-AB0B-9728F0355075}"/>
              </a:ext>
            </a:extLst>
          </p:cNvPr>
          <p:cNvSpPr txBox="1"/>
          <p:nvPr/>
        </p:nvSpPr>
        <p:spPr>
          <a:xfrm>
            <a:off x="10165426" y="322463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31E9D-1C63-48E5-8C93-9610D1418D2C}"/>
              </a:ext>
            </a:extLst>
          </p:cNvPr>
          <p:cNvSpPr txBox="1"/>
          <p:nvPr/>
        </p:nvSpPr>
        <p:spPr>
          <a:xfrm>
            <a:off x="7460369" y="3991727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E2A9E-752B-40CF-94DA-9FB8E0A4D072}"/>
              </a:ext>
            </a:extLst>
          </p:cNvPr>
          <p:cNvSpPr txBox="1"/>
          <p:nvPr/>
        </p:nvSpPr>
        <p:spPr>
          <a:xfrm>
            <a:off x="7641044" y="398792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3C128-3DFA-41A2-AD4E-5CB7E82AA5FF}"/>
              </a:ext>
            </a:extLst>
          </p:cNvPr>
          <p:cNvSpPr txBox="1"/>
          <p:nvPr/>
        </p:nvSpPr>
        <p:spPr>
          <a:xfrm>
            <a:off x="8915094" y="39879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6A8D8-FB6E-4EFD-9BFF-4FA0FDBC8D16}"/>
              </a:ext>
            </a:extLst>
          </p:cNvPr>
          <p:cNvSpPr txBox="1"/>
          <p:nvPr/>
        </p:nvSpPr>
        <p:spPr>
          <a:xfrm>
            <a:off x="10161286" y="3987920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A6227-D69A-4DA0-B0EA-EA5917DBBF82}"/>
              </a:ext>
            </a:extLst>
          </p:cNvPr>
          <p:cNvSpPr txBox="1"/>
          <p:nvPr/>
        </p:nvSpPr>
        <p:spPr>
          <a:xfrm>
            <a:off x="7464509" y="4771106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23B41E-9F84-4B0D-8DCB-7655E44718B1}"/>
              </a:ext>
            </a:extLst>
          </p:cNvPr>
          <p:cNvSpPr txBox="1"/>
          <p:nvPr/>
        </p:nvSpPr>
        <p:spPr>
          <a:xfrm>
            <a:off x="7645184" y="4767299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D7720-A145-4192-81BE-4BA59FB956C3}"/>
              </a:ext>
            </a:extLst>
          </p:cNvPr>
          <p:cNvSpPr txBox="1"/>
          <p:nvPr/>
        </p:nvSpPr>
        <p:spPr>
          <a:xfrm>
            <a:off x="8919234" y="4767299"/>
            <a:ext cx="39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5E30F7-C5B1-40EB-A251-E9B144CAD3E5}"/>
              </a:ext>
            </a:extLst>
          </p:cNvPr>
          <p:cNvSpPr txBox="1"/>
          <p:nvPr/>
        </p:nvSpPr>
        <p:spPr>
          <a:xfrm>
            <a:off x="10165426" y="47672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866C91-7AED-40B6-A112-386670F260F2}"/>
              </a:ext>
            </a:extLst>
          </p:cNvPr>
          <p:cNvSpPr txBox="1"/>
          <p:nvPr/>
        </p:nvSpPr>
        <p:spPr>
          <a:xfrm>
            <a:off x="7464509" y="5546398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= ___ + ___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8BD4E-491D-4960-B7D4-41E8B74BCACD}"/>
              </a:ext>
            </a:extLst>
          </p:cNvPr>
          <p:cNvSpPr txBox="1"/>
          <p:nvPr/>
        </p:nvSpPr>
        <p:spPr>
          <a:xfrm>
            <a:off x="7645184" y="5542591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6099DE-63ED-4697-9D73-FC4B029CA66B}"/>
              </a:ext>
            </a:extLst>
          </p:cNvPr>
          <p:cNvSpPr txBox="1"/>
          <p:nvPr/>
        </p:nvSpPr>
        <p:spPr>
          <a:xfrm>
            <a:off x="8919234" y="554259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A89B18-2C3B-4960-BBA1-92ACAC9CE5D5}"/>
              </a:ext>
            </a:extLst>
          </p:cNvPr>
          <p:cNvSpPr txBox="1"/>
          <p:nvPr/>
        </p:nvSpPr>
        <p:spPr>
          <a:xfrm>
            <a:off x="10165426" y="5542591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493595-9B6B-4DFF-8935-2ECB3F9A225D}"/>
              </a:ext>
            </a:extLst>
          </p:cNvPr>
          <p:cNvSpPr/>
          <p:nvPr/>
        </p:nvSpPr>
        <p:spPr>
          <a:xfrm>
            <a:off x="1653457" y="124594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0108A0-4116-4007-AEA4-1B2C912B8085}"/>
              </a:ext>
            </a:extLst>
          </p:cNvPr>
          <p:cNvSpPr/>
          <p:nvPr/>
        </p:nvSpPr>
        <p:spPr>
          <a:xfrm>
            <a:off x="2345611" y="124594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B6F6CC-5E8C-468C-9AF5-283F08F62545}"/>
              </a:ext>
            </a:extLst>
          </p:cNvPr>
          <p:cNvSpPr/>
          <p:nvPr/>
        </p:nvSpPr>
        <p:spPr>
          <a:xfrm>
            <a:off x="3037765" y="124594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34BCA2-0580-40D6-AAB2-07891FFCB4C3}"/>
              </a:ext>
            </a:extLst>
          </p:cNvPr>
          <p:cNvSpPr/>
          <p:nvPr/>
        </p:nvSpPr>
        <p:spPr>
          <a:xfrm>
            <a:off x="3729919" y="124594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B0CD45D-49FA-45A4-872D-128CC138422B}"/>
              </a:ext>
            </a:extLst>
          </p:cNvPr>
          <p:cNvSpPr/>
          <p:nvPr/>
        </p:nvSpPr>
        <p:spPr>
          <a:xfrm>
            <a:off x="4422073" y="124594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A0A1481-78FF-4ABA-A33D-71FD6FE978C9}"/>
              </a:ext>
            </a:extLst>
          </p:cNvPr>
          <p:cNvSpPr/>
          <p:nvPr/>
        </p:nvSpPr>
        <p:spPr>
          <a:xfrm>
            <a:off x="5114227" y="124594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707963CA-46E9-4928-906F-DEE463955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43223"/>
              </p:ext>
            </p:extLst>
          </p:nvPr>
        </p:nvGraphicFramePr>
        <p:xfrm>
          <a:off x="1493166" y="1908103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0BAAEAEB-D6A4-43D3-94FB-17A09DDD0A1E}"/>
              </a:ext>
            </a:extLst>
          </p:cNvPr>
          <p:cNvSpPr/>
          <p:nvPr/>
        </p:nvSpPr>
        <p:spPr>
          <a:xfrm>
            <a:off x="1653457" y="197315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7AE5340-C0B3-4F87-93DF-EF84473A45F5}"/>
              </a:ext>
            </a:extLst>
          </p:cNvPr>
          <p:cNvSpPr/>
          <p:nvPr/>
        </p:nvSpPr>
        <p:spPr>
          <a:xfrm>
            <a:off x="2345611" y="197315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B7EA02C-9983-4C6E-BBF5-2026FEC6DF04}"/>
              </a:ext>
            </a:extLst>
          </p:cNvPr>
          <p:cNvSpPr/>
          <p:nvPr/>
        </p:nvSpPr>
        <p:spPr>
          <a:xfrm>
            <a:off x="3037765" y="197315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58F57F2-A62C-4B38-8378-60AEEA792241}"/>
              </a:ext>
            </a:extLst>
          </p:cNvPr>
          <p:cNvSpPr/>
          <p:nvPr/>
        </p:nvSpPr>
        <p:spPr>
          <a:xfrm>
            <a:off x="3729919" y="197315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EFCBD8-F40A-4E95-ADD4-5854C1C00080}"/>
              </a:ext>
            </a:extLst>
          </p:cNvPr>
          <p:cNvSpPr/>
          <p:nvPr/>
        </p:nvSpPr>
        <p:spPr>
          <a:xfrm>
            <a:off x="4422073" y="197315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B2B6A7B-DB43-4311-8F67-B5D3AFFE518C}"/>
              </a:ext>
            </a:extLst>
          </p:cNvPr>
          <p:cNvSpPr/>
          <p:nvPr/>
        </p:nvSpPr>
        <p:spPr>
          <a:xfrm>
            <a:off x="5114227" y="197315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6CD61604-C9E2-4D23-8E43-AC20F6A1A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88177"/>
              </p:ext>
            </p:extLst>
          </p:nvPr>
        </p:nvGraphicFramePr>
        <p:xfrm>
          <a:off x="1493166" y="2652568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60" name="Oval 59">
            <a:extLst>
              <a:ext uri="{FF2B5EF4-FFF2-40B4-BE49-F238E27FC236}">
                <a16:creationId xmlns:a16="http://schemas.microsoft.com/office/drawing/2014/main" id="{C5EF676F-3889-4153-88BE-8696A40DCBE3}"/>
              </a:ext>
            </a:extLst>
          </p:cNvPr>
          <p:cNvSpPr/>
          <p:nvPr/>
        </p:nvSpPr>
        <p:spPr>
          <a:xfrm>
            <a:off x="1653457" y="271762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2074A47-09CF-4C2D-BE6E-1C844EE0BC67}"/>
              </a:ext>
            </a:extLst>
          </p:cNvPr>
          <p:cNvSpPr/>
          <p:nvPr/>
        </p:nvSpPr>
        <p:spPr>
          <a:xfrm>
            <a:off x="2345611" y="271762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B756ED-12BC-4734-AC67-B5A5684AB9C4}"/>
              </a:ext>
            </a:extLst>
          </p:cNvPr>
          <p:cNvSpPr/>
          <p:nvPr/>
        </p:nvSpPr>
        <p:spPr>
          <a:xfrm>
            <a:off x="3037765" y="271762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B7C1286-D22C-4F4B-9C91-E054B4EB9837}"/>
              </a:ext>
            </a:extLst>
          </p:cNvPr>
          <p:cNvSpPr/>
          <p:nvPr/>
        </p:nvSpPr>
        <p:spPr>
          <a:xfrm>
            <a:off x="3729919" y="2717620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9C564A-BBD9-4A31-9F63-90200DFB0DE5}"/>
              </a:ext>
            </a:extLst>
          </p:cNvPr>
          <p:cNvSpPr/>
          <p:nvPr/>
        </p:nvSpPr>
        <p:spPr>
          <a:xfrm>
            <a:off x="4422073" y="2717620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4B3A6B8-9CCF-43CF-8AB3-7EF8653FB48C}"/>
              </a:ext>
            </a:extLst>
          </p:cNvPr>
          <p:cNvSpPr/>
          <p:nvPr/>
        </p:nvSpPr>
        <p:spPr>
          <a:xfrm>
            <a:off x="5114227" y="2717620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1885F83-287A-49AA-9E3F-898800FC1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61362"/>
              </p:ext>
            </p:extLst>
          </p:nvPr>
        </p:nvGraphicFramePr>
        <p:xfrm>
          <a:off x="1493166" y="3400214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D923157B-F046-4DA2-8EBD-EA47C5CFC3CA}"/>
              </a:ext>
            </a:extLst>
          </p:cNvPr>
          <p:cNvSpPr/>
          <p:nvPr/>
        </p:nvSpPr>
        <p:spPr>
          <a:xfrm>
            <a:off x="1653457" y="346526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ABDE286-4917-4EA6-92D4-829E619C0797}"/>
              </a:ext>
            </a:extLst>
          </p:cNvPr>
          <p:cNvSpPr/>
          <p:nvPr/>
        </p:nvSpPr>
        <p:spPr>
          <a:xfrm>
            <a:off x="2345611" y="346526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911ADC9-840A-4608-BF2D-6539F28F6955}"/>
              </a:ext>
            </a:extLst>
          </p:cNvPr>
          <p:cNvSpPr/>
          <p:nvPr/>
        </p:nvSpPr>
        <p:spPr>
          <a:xfrm>
            <a:off x="3037765" y="3465266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916E75F-B347-4419-89A3-A68B185129BF}"/>
              </a:ext>
            </a:extLst>
          </p:cNvPr>
          <p:cNvSpPr/>
          <p:nvPr/>
        </p:nvSpPr>
        <p:spPr>
          <a:xfrm>
            <a:off x="3729919" y="3465266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21E89C-4C8D-4FCB-9A27-102E03B8FCC6}"/>
              </a:ext>
            </a:extLst>
          </p:cNvPr>
          <p:cNvSpPr/>
          <p:nvPr/>
        </p:nvSpPr>
        <p:spPr>
          <a:xfrm>
            <a:off x="4422073" y="3465266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7176F68-F347-441E-B539-D53B86B4599B}"/>
              </a:ext>
            </a:extLst>
          </p:cNvPr>
          <p:cNvSpPr/>
          <p:nvPr/>
        </p:nvSpPr>
        <p:spPr>
          <a:xfrm>
            <a:off x="5114227" y="3465266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FB592D5E-D360-4F1D-A6D7-7A9556948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20842"/>
              </p:ext>
            </p:extLst>
          </p:nvPr>
        </p:nvGraphicFramePr>
        <p:xfrm>
          <a:off x="1493166" y="4146843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D0E31DF0-5E9E-48A3-A964-FF2B3BE93839}"/>
              </a:ext>
            </a:extLst>
          </p:cNvPr>
          <p:cNvSpPr/>
          <p:nvPr/>
        </p:nvSpPr>
        <p:spPr>
          <a:xfrm>
            <a:off x="1653457" y="421189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6447462-955F-49D1-9E42-34E1FC2D154D}"/>
              </a:ext>
            </a:extLst>
          </p:cNvPr>
          <p:cNvSpPr/>
          <p:nvPr/>
        </p:nvSpPr>
        <p:spPr>
          <a:xfrm>
            <a:off x="2345611" y="421189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45780F-7D59-402C-9B38-F02CBAD2063B}"/>
              </a:ext>
            </a:extLst>
          </p:cNvPr>
          <p:cNvSpPr/>
          <p:nvPr/>
        </p:nvSpPr>
        <p:spPr>
          <a:xfrm>
            <a:off x="3037765" y="42118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CB7F437-AB4B-4D6E-9849-63E3B3741323}"/>
              </a:ext>
            </a:extLst>
          </p:cNvPr>
          <p:cNvSpPr/>
          <p:nvPr/>
        </p:nvSpPr>
        <p:spPr>
          <a:xfrm>
            <a:off x="3729919" y="42118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F2FBA96-C8BD-481F-92F0-A0BF18641A59}"/>
              </a:ext>
            </a:extLst>
          </p:cNvPr>
          <p:cNvSpPr/>
          <p:nvPr/>
        </p:nvSpPr>
        <p:spPr>
          <a:xfrm>
            <a:off x="4422073" y="42118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E8A386B-CFDF-4112-80BD-C5E0E1F5E679}"/>
              </a:ext>
            </a:extLst>
          </p:cNvPr>
          <p:cNvSpPr/>
          <p:nvPr/>
        </p:nvSpPr>
        <p:spPr>
          <a:xfrm>
            <a:off x="5114227" y="4211895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DE253FC3-1B65-4193-92B0-7E6D873E0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88644"/>
              </p:ext>
            </p:extLst>
          </p:nvPr>
        </p:nvGraphicFramePr>
        <p:xfrm>
          <a:off x="1493166" y="4904649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84" name="Oval 83">
            <a:extLst>
              <a:ext uri="{FF2B5EF4-FFF2-40B4-BE49-F238E27FC236}">
                <a16:creationId xmlns:a16="http://schemas.microsoft.com/office/drawing/2014/main" id="{26B264D3-A070-46E6-983A-6F24601E4672}"/>
              </a:ext>
            </a:extLst>
          </p:cNvPr>
          <p:cNvSpPr/>
          <p:nvPr/>
        </p:nvSpPr>
        <p:spPr>
          <a:xfrm>
            <a:off x="1653457" y="496970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66CD71-0090-47C6-8093-7764F6118EAD}"/>
              </a:ext>
            </a:extLst>
          </p:cNvPr>
          <p:cNvSpPr/>
          <p:nvPr/>
        </p:nvSpPr>
        <p:spPr>
          <a:xfrm>
            <a:off x="2345611" y="496970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BC5E581-1B36-41DB-AE6F-9AB9F49F6992}"/>
              </a:ext>
            </a:extLst>
          </p:cNvPr>
          <p:cNvSpPr/>
          <p:nvPr/>
        </p:nvSpPr>
        <p:spPr>
          <a:xfrm>
            <a:off x="3037765" y="496970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68B6D3C-9446-4809-BF46-5C0E19126CA4}"/>
              </a:ext>
            </a:extLst>
          </p:cNvPr>
          <p:cNvSpPr/>
          <p:nvPr/>
        </p:nvSpPr>
        <p:spPr>
          <a:xfrm>
            <a:off x="3729919" y="496970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E733181-967A-4BA7-933B-537604A37EB1}"/>
              </a:ext>
            </a:extLst>
          </p:cNvPr>
          <p:cNvSpPr/>
          <p:nvPr/>
        </p:nvSpPr>
        <p:spPr>
          <a:xfrm>
            <a:off x="4422073" y="496970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08C1C50-8521-427A-81C9-38241C9EE8A7}"/>
              </a:ext>
            </a:extLst>
          </p:cNvPr>
          <p:cNvSpPr/>
          <p:nvPr/>
        </p:nvSpPr>
        <p:spPr>
          <a:xfrm>
            <a:off x="5114227" y="4969701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3F674E6A-CD0B-4DC2-A59E-500300CA2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89646"/>
              </p:ext>
            </p:extLst>
          </p:nvPr>
        </p:nvGraphicFramePr>
        <p:xfrm>
          <a:off x="1493166" y="5651797"/>
          <a:ext cx="4176330" cy="47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55">
                  <a:extLst>
                    <a:ext uri="{9D8B030D-6E8A-4147-A177-3AD203B41FA5}">
                      <a16:colId xmlns:a16="http://schemas.microsoft.com/office/drawing/2014/main" val="858052678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5825569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15514663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363614316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3965715351"/>
                    </a:ext>
                  </a:extLst>
                </a:gridCol>
                <a:gridCol w="696055">
                  <a:extLst>
                    <a:ext uri="{9D8B030D-6E8A-4147-A177-3AD203B41FA5}">
                      <a16:colId xmlns:a16="http://schemas.microsoft.com/office/drawing/2014/main" val="4264693031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98413"/>
                  </a:ext>
                </a:extLst>
              </a:tr>
            </a:tbl>
          </a:graphicData>
        </a:graphic>
      </p:graphicFrame>
      <p:sp>
        <p:nvSpPr>
          <p:cNvPr id="92" name="Oval 91">
            <a:extLst>
              <a:ext uri="{FF2B5EF4-FFF2-40B4-BE49-F238E27FC236}">
                <a16:creationId xmlns:a16="http://schemas.microsoft.com/office/drawing/2014/main" id="{FA77DE5B-5A05-4B02-B48C-C8358CBDD4AC}"/>
              </a:ext>
            </a:extLst>
          </p:cNvPr>
          <p:cNvSpPr/>
          <p:nvPr/>
        </p:nvSpPr>
        <p:spPr>
          <a:xfrm>
            <a:off x="1653457" y="571684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A005C24-7B0F-4157-8365-CF9E32EAB444}"/>
              </a:ext>
            </a:extLst>
          </p:cNvPr>
          <p:cNvSpPr/>
          <p:nvPr/>
        </p:nvSpPr>
        <p:spPr>
          <a:xfrm>
            <a:off x="2345611" y="571684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48B58DC-9B41-40BB-BEB7-77E8A22DC0DC}"/>
              </a:ext>
            </a:extLst>
          </p:cNvPr>
          <p:cNvSpPr/>
          <p:nvPr/>
        </p:nvSpPr>
        <p:spPr>
          <a:xfrm>
            <a:off x="3037765" y="571684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83F4CAD-BC48-476D-98E2-FB4F0BDF12DE}"/>
              </a:ext>
            </a:extLst>
          </p:cNvPr>
          <p:cNvSpPr/>
          <p:nvPr/>
        </p:nvSpPr>
        <p:spPr>
          <a:xfrm>
            <a:off x="3729919" y="571684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9845B1B-6CBA-40E3-A354-712536FD39A8}"/>
              </a:ext>
            </a:extLst>
          </p:cNvPr>
          <p:cNvSpPr/>
          <p:nvPr/>
        </p:nvSpPr>
        <p:spPr>
          <a:xfrm>
            <a:off x="4422073" y="571684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3D726FE-918E-48F0-AFD7-1958646032F8}"/>
              </a:ext>
            </a:extLst>
          </p:cNvPr>
          <p:cNvSpPr/>
          <p:nvPr/>
        </p:nvSpPr>
        <p:spPr>
          <a:xfrm>
            <a:off x="5114227" y="571684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2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04E90F-2A23-46E2-8D56-994E6F41E8A2}"/>
              </a:ext>
            </a:extLst>
          </p:cNvPr>
          <p:cNvGrpSpPr/>
          <p:nvPr/>
        </p:nvGrpSpPr>
        <p:grpSpPr>
          <a:xfrm>
            <a:off x="1416057" y="1520491"/>
            <a:ext cx="5040000" cy="504000"/>
            <a:chOff x="823965" y="2023952"/>
            <a:chExt cx="5040000" cy="504000"/>
          </a:xfrm>
          <a:solidFill>
            <a:schemeClr val="bg1"/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EA1D635-E4DF-47CC-9210-5FA3AED589C2}"/>
                </a:ext>
              </a:extLst>
            </p:cNvPr>
            <p:cNvCxnSpPr/>
            <p:nvPr/>
          </p:nvCxnSpPr>
          <p:spPr>
            <a:xfrm>
              <a:off x="823965" y="2270928"/>
              <a:ext cx="50400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EE498B2-F09D-48CE-B7A8-8B9CC36AC87F}"/>
                </a:ext>
              </a:extLst>
            </p:cNvPr>
            <p:cNvSpPr/>
            <p:nvPr/>
          </p:nvSpPr>
          <p:spPr>
            <a:xfrm>
              <a:off x="1159795" y="2023952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F9F3AA-B254-46F9-82CA-B8C76051A8B5}"/>
                </a:ext>
              </a:extLst>
            </p:cNvPr>
            <p:cNvSpPr/>
            <p:nvPr/>
          </p:nvSpPr>
          <p:spPr>
            <a:xfrm>
              <a:off x="1663795" y="2023952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F47140-96E7-4EB0-AEB4-2699704315E0}"/>
                </a:ext>
              </a:extLst>
            </p:cNvPr>
            <p:cNvSpPr/>
            <p:nvPr/>
          </p:nvSpPr>
          <p:spPr>
            <a:xfrm>
              <a:off x="2167795" y="2023952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8DA66E-62C5-4ED1-BCE1-FA6838C96BAA}"/>
                </a:ext>
              </a:extLst>
            </p:cNvPr>
            <p:cNvSpPr/>
            <p:nvPr/>
          </p:nvSpPr>
          <p:spPr>
            <a:xfrm>
              <a:off x="2671795" y="2023952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42508D-008D-47D4-9A08-012FB751E86A}"/>
              </a:ext>
            </a:extLst>
          </p:cNvPr>
          <p:cNvGrpSpPr/>
          <p:nvPr/>
        </p:nvGrpSpPr>
        <p:grpSpPr>
          <a:xfrm>
            <a:off x="1416057" y="2497434"/>
            <a:ext cx="5040000" cy="504000"/>
            <a:chOff x="823965" y="2674379"/>
            <a:chExt cx="5040000" cy="504000"/>
          </a:xfrm>
          <a:solidFill>
            <a:schemeClr val="bg1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66C88A-0758-4BBA-91F9-9AEDCCD67F1B}"/>
                </a:ext>
              </a:extLst>
            </p:cNvPr>
            <p:cNvCxnSpPr/>
            <p:nvPr/>
          </p:nvCxnSpPr>
          <p:spPr>
            <a:xfrm>
              <a:off x="823965" y="2921355"/>
              <a:ext cx="50400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9D659F-B67E-4606-BEF3-AF05B164A6BD}"/>
                </a:ext>
              </a:extLst>
            </p:cNvPr>
            <p:cNvSpPr/>
            <p:nvPr/>
          </p:nvSpPr>
          <p:spPr>
            <a:xfrm>
              <a:off x="1159795" y="2674379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BEAC0E-445C-4C72-8993-3CEAF783D188}"/>
                </a:ext>
              </a:extLst>
            </p:cNvPr>
            <p:cNvSpPr/>
            <p:nvPr/>
          </p:nvSpPr>
          <p:spPr>
            <a:xfrm>
              <a:off x="1663795" y="2674379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C5D61B-B89F-4B29-A40F-43ED3DA8F10A}"/>
                </a:ext>
              </a:extLst>
            </p:cNvPr>
            <p:cNvSpPr/>
            <p:nvPr/>
          </p:nvSpPr>
          <p:spPr>
            <a:xfrm>
              <a:off x="2167795" y="2674379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48D3B7-3C37-488E-ACA8-EA262F0B6717}"/>
                </a:ext>
              </a:extLst>
            </p:cNvPr>
            <p:cNvSpPr/>
            <p:nvPr/>
          </p:nvSpPr>
          <p:spPr>
            <a:xfrm>
              <a:off x="4884012" y="2674379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C62623-CDB1-40B0-991B-DA969E143421}"/>
              </a:ext>
            </a:extLst>
          </p:cNvPr>
          <p:cNvGrpSpPr/>
          <p:nvPr/>
        </p:nvGrpSpPr>
        <p:grpSpPr>
          <a:xfrm>
            <a:off x="1416057" y="3474377"/>
            <a:ext cx="5040000" cy="504000"/>
            <a:chOff x="823965" y="3324806"/>
            <a:chExt cx="5040000" cy="504000"/>
          </a:xfrm>
          <a:solidFill>
            <a:schemeClr val="bg1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7707DD-559A-432F-9368-2016B7F28DFD}"/>
                </a:ext>
              </a:extLst>
            </p:cNvPr>
            <p:cNvCxnSpPr/>
            <p:nvPr/>
          </p:nvCxnSpPr>
          <p:spPr>
            <a:xfrm>
              <a:off x="823965" y="3571782"/>
              <a:ext cx="50400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D6AE22-30C7-4AE1-9B14-B45CD5AEC058}"/>
                </a:ext>
              </a:extLst>
            </p:cNvPr>
            <p:cNvSpPr/>
            <p:nvPr/>
          </p:nvSpPr>
          <p:spPr>
            <a:xfrm>
              <a:off x="1159795" y="3324806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DF8D14-DFEE-4A7A-A84A-D507C7F50B65}"/>
                </a:ext>
              </a:extLst>
            </p:cNvPr>
            <p:cNvSpPr/>
            <p:nvPr/>
          </p:nvSpPr>
          <p:spPr>
            <a:xfrm>
              <a:off x="1663795" y="3324806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EC67A21-E894-482B-AAD7-4DF30B96137B}"/>
                </a:ext>
              </a:extLst>
            </p:cNvPr>
            <p:cNvSpPr/>
            <p:nvPr/>
          </p:nvSpPr>
          <p:spPr>
            <a:xfrm>
              <a:off x="4380012" y="3324806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2BCB3F4-8C11-4FF5-9270-61E89E38F909}"/>
                </a:ext>
              </a:extLst>
            </p:cNvPr>
            <p:cNvSpPr/>
            <p:nvPr/>
          </p:nvSpPr>
          <p:spPr>
            <a:xfrm>
              <a:off x="4884012" y="3324806"/>
              <a:ext cx="504000" cy="50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1A04B3-C2B0-4E53-975F-67B948A48CF4}"/>
              </a:ext>
            </a:extLst>
          </p:cNvPr>
          <p:cNvGrpSpPr/>
          <p:nvPr/>
        </p:nvGrpSpPr>
        <p:grpSpPr>
          <a:xfrm>
            <a:off x="1416057" y="4461480"/>
            <a:ext cx="5040000" cy="504000"/>
            <a:chOff x="823965" y="3975233"/>
            <a:chExt cx="5040000" cy="504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A1BF6A-AAB7-4E19-B430-D1424AE83108}"/>
                </a:ext>
              </a:extLst>
            </p:cNvPr>
            <p:cNvCxnSpPr/>
            <p:nvPr/>
          </p:nvCxnSpPr>
          <p:spPr>
            <a:xfrm>
              <a:off x="823965" y="4222209"/>
              <a:ext cx="50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B7FB81-E1E5-480F-A1FD-5D6E5E1C7976}"/>
                </a:ext>
              </a:extLst>
            </p:cNvPr>
            <p:cNvSpPr/>
            <p:nvPr/>
          </p:nvSpPr>
          <p:spPr>
            <a:xfrm>
              <a:off x="1159795" y="397523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8351F8-CF1C-4322-B2D0-85B3E0105737}"/>
                </a:ext>
              </a:extLst>
            </p:cNvPr>
            <p:cNvSpPr/>
            <p:nvPr/>
          </p:nvSpPr>
          <p:spPr>
            <a:xfrm>
              <a:off x="3876012" y="397523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BF34948-545A-42BA-8AA1-BBD4B7F7B1BC}"/>
                </a:ext>
              </a:extLst>
            </p:cNvPr>
            <p:cNvSpPr/>
            <p:nvPr/>
          </p:nvSpPr>
          <p:spPr>
            <a:xfrm>
              <a:off x="4380012" y="397523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157AEDE-E748-4B2D-8743-61D44A7BE8A4}"/>
                </a:ext>
              </a:extLst>
            </p:cNvPr>
            <p:cNvSpPr/>
            <p:nvPr/>
          </p:nvSpPr>
          <p:spPr>
            <a:xfrm>
              <a:off x="4884012" y="397523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E47BF9-021D-47DD-AD2F-0C5F0B11EF9C}"/>
              </a:ext>
            </a:extLst>
          </p:cNvPr>
          <p:cNvGrpSpPr/>
          <p:nvPr/>
        </p:nvGrpSpPr>
        <p:grpSpPr>
          <a:xfrm>
            <a:off x="1416057" y="5438422"/>
            <a:ext cx="5040000" cy="504000"/>
            <a:chOff x="823965" y="4622213"/>
            <a:chExt cx="5040000" cy="504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355CB-B9EA-45F2-8C6B-7D226789EAA6}"/>
                </a:ext>
              </a:extLst>
            </p:cNvPr>
            <p:cNvCxnSpPr/>
            <p:nvPr/>
          </p:nvCxnSpPr>
          <p:spPr>
            <a:xfrm>
              <a:off x="823965" y="4866561"/>
              <a:ext cx="50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6A1FAB6-6956-46D2-82C7-D3706B613E6D}"/>
                </a:ext>
              </a:extLst>
            </p:cNvPr>
            <p:cNvSpPr/>
            <p:nvPr/>
          </p:nvSpPr>
          <p:spPr>
            <a:xfrm>
              <a:off x="3370696" y="462221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D34A34-EFC7-4E79-AE03-A3100D432BA7}"/>
                </a:ext>
              </a:extLst>
            </p:cNvPr>
            <p:cNvSpPr/>
            <p:nvPr/>
          </p:nvSpPr>
          <p:spPr>
            <a:xfrm>
              <a:off x="3876012" y="462221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4355A2-D4DF-453B-8D23-F12564755382}"/>
                </a:ext>
              </a:extLst>
            </p:cNvPr>
            <p:cNvSpPr/>
            <p:nvPr/>
          </p:nvSpPr>
          <p:spPr>
            <a:xfrm>
              <a:off x="4380012" y="462221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944B1AD-35A1-4AC1-8723-B0111CF7D1D7}"/>
                </a:ext>
              </a:extLst>
            </p:cNvPr>
            <p:cNvSpPr/>
            <p:nvPr/>
          </p:nvSpPr>
          <p:spPr>
            <a:xfrm>
              <a:off x="4884012" y="4622213"/>
              <a:ext cx="504000" cy="504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71FA76F-955F-497D-A407-7C40FC12DC5B}"/>
              </a:ext>
            </a:extLst>
          </p:cNvPr>
          <p:cNvSpPr txBox="1"/>
          <p:nvPr/>
        </p:nvSpPr>
        <p:spPr>
          <a:xfrm>
            <a:off x="8162912" y="1413524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+ 0 = 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966E77-20DD-4E86-9C6F-573D245C980F}"/>
              </a:ext>
            </a:extLst>
          </p:cNvPr>
          <p:cNvSpPr txBox="1"/>
          <p:nvPr/>
        </p:nvSpPr>
        <p:spPr>
          <a:xfrm>
            <a:off x="8162912" y="2389810"/>
            <a:ext cx="224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+ 1 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80F089D-B374-41E9-B02B-94AC84838C35}"/>
              </a:ext>
            </a:extLst>
          </p:cNvPr>
          <p:cNvSpPr txBox="1"/>
          <p:nvPr/>
        </p:nvSpPr>
        <p:spPr>
          <a:xfrm>
            <a:off x="8165775" y="3366096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+ 2 = 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95C1C0-059F-4FA8-B48D-B748A9849A2B}"/>
              </a:ext>
            </a:extLst>
          </p:cNvPr>
          <p:cNvSpPr txBox="1"/>
          <p:nvPr/>
        </p:nvSpPr>
        <p:spPr>
          <a:xfrm>
            <a:off x="321348" y="322140"/>
            <a:ext cx="1011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A9757D-2C9E-41E9-8B95-B43D127214B8}"/>
              </a:ext>
            </a:extLst>
          </p:cNvPr>
          <p:cNvSpPr txBox="1"/>
          <p:nvPr/>
        </p:nvSpPr>
        <p:spPr>
          <a:xfrm>
            <a:off x="8015537" y="4326136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+ ___ = ___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8BB99C-47F0-4B86-8AA8-A0319EEC9133}"/>
              </a:ext>
            </a:extLst>
          </p:cNvPr>
          <p:cNvSpPr txBox="1"/>
          <p:nvPr/>
        </p:nvSpPr>
        <p:spPr>
          <a:xfrm>
            <a:off x="8162912" y="4324603"/>
            <a:ext cx="39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51A8EC-D585-4A0B-920C-7DFCBB7F53DB}"/>
              </a:ext>
            </a:extLst>
          </p:cNvPr>
          <p:cNvSpPr txBox="1"/>
          <p:nvPr/>
        </p:nvSpPr>
        <p:spPr>
          <a:xfrm>
            <a:off x="9479730" y="432460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54B7C1-9EFC-43A3-AE21-B6A7D64BA720}"/>
              </a:ext>
            </a:extLst>
          </p:cNvPr>
          <p:cNvSpPr txBox="1"/>
          <p:nvPr/>
        </p:nvSpPr>
        <p:spPr>
          <a:xfrm>
            <a:off x="10748980" y="4320483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A4F72F-F97F-4222-941D-1CE144DC3DC0}"/>
              </a:ext>
            </a:extLst>
          </p:cNvPr>
          <p:cNvSpPr txBox="1"/>
          <p:nvPr/>
        </p:nvSpPr>
        <p:spPr>
          <a:xfrm>
            <a:off x="8015537" y="5276016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 + ___ = ___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9A63C17-C83B-4E45-8E2E-24927586C250}"/>
              </a:ext>
            </a:extLst>
          </p:cNvPr>
          <p:cNvSpPr txBox="1"/>
          <p:nvPr/>
        </p:nvSpPr>
        <p:spPr>
          <a:xfrm>
            <a:off x="8162912" y="527448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AA1C26-F360-4705-A72E-4F8AF27BCED6}"/>
              </a:ext>
            </a:extLst>
          </p:cNvPr>
          <p:cNvSpPr txBox="1"/>
          <p:nvPr/>
        </p:nvSpPr>
        <p:spPr>
          <a:xfrm>
            <a:off x="9479730" y="5274483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95D473-BDD3-4EBE-86ED-5A4F04093DED}"/>
              </a:ext>
            </a:extLst>
          </p:cNvPr>
          <p:cNvSpPr txBox="1"/>
          <p:nvPr/>
        </p:nvSpPr>
        <p:spPr>
          <a:xfrm>
            <a:off x="10748980" y="5270363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47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  <p:bldP spid="80" grpId="0"/>
      <p:bldP spid="81" grpId="0"/>
      <p:bldP spid="88" grpId="0"/>
      <p:bldP spid="89" grpId="0"/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05"/>
            <a:ext cx="12191999" cy="6998429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C0C8FB-3823-447F-8F09-063EA0394DD6}"/>
              </a:ext>
            </a:extLst>
          </p:cNvPr>
          <p:cNvSpPr txBox="1"/>
          <p:nvPr/>
        </p:nvSpPr>
        <p:spPr>
          <a:xfrm>
            <a:off x="351732" y="325109"/>
            <a:ext cx="630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Spot the mistake in the bond pattern.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741ACA-D052-4DB1-B669-6C319B7B5168}"/>
              </a:ext>
            </a:extLst>
          </p:cNvPr>
          <p:cNvSpPr txBox="1"/>
          <p:nvPr/>
        </p:nvSpPr>
        <p:spPr>
          <a:xfrm>
            <a:off x="1781539" y="1319448"/>
            <a:ext cx="2074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0 + 5 </a:t>
            </a:r>
            <a:b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+ 4</a:t>
            </a:r>
            <a:b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+ 2</a:t>
            </a:r>
            <a:b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+ 3</a:t>
            </a:r>
            <a:b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+ 1 </a:t>
            </a:r>
            <a:b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A55262-0486-4670-BADC-B9C4623F2C9C}"/>
              </a:ext>
            </a:extLst>
          </p:cNvPr>
          <p:cNvSpPr/>
          <p:nvPr/>
        </p:nvSpPr>
        <p:spPr>
          <a:xfrm>
            <a:off x="1361440" y="2782190"/>
            <a:ext cx="2494288" cy="152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9FF6F-A5C1-4214-9944-DC3B91A37B36}"/>
              </a:ext>
            </a:extLst>
          </p:cNvPr>
          <p:cNvSpPr txBox="1"/>
          <p:nvPr/>
        </p:nvSpPr>
        <p:spPr>
          <a:xfrm>
            <a:off x="5350954" y="1423289"/>
            <a:ext cx="615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the mistake.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B8F95-0AE5-4CE4-8D98-A8FAA0497DB0}"/>
              </a:ext>
            </a:extLst>
          </p:cNvPr>
          <p:cNvSpPr txBox="1"/>
          <p:nvPr/>
        </p:nvSpPr>
        <p:spPr>
          <a:xfrm>
            <a:off x="5350954" y="2457550"/>
            <a:ext cx="61588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+ 2 and 2 + 3 are the wrong way round.</a:t>
            </a:r>
          </a:p>
          <a:p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It should be: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+ 3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31314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CA33A2-CA22-48E4-B6C0-004B1CD44ADA}"/>
              </a:ext>
            </a:extLst>
          </p:cNvPr>
          <p:cNvGrpSpPr/>
          <p:nvPr/>
        </p:nvGrpSpPr>
        <p:grpSpPr>
          <a:xfrm>
            <a:off x="887097" y="726665"/>
            <a:ext cx="4373010" cy="3767401"/>
            <a:chOff x="1234718" y="1521586"/>
            <a:chExt cx="4861281" cy="407534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9DDECE-467D-441F-B4D5-351E690326A1}"/>
                </a:ext>
              </a:extLst>
            </p:cNvPr>
            <p:cNvSpPr/>
            <p:nvPr/>
          </p:nvSpPr>
          <p:spPr>
            <a:xfrm rot="1065792">
              <a:off x="2840234" y="1728656"/>
              <a:ext cx="245276" cy="535133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177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3C4E19E-1C2B-4540-B020-1C09A127EC4B}"/>
                </a:ext>
              </a:extLst>
            </p:cNvPr>
            <p:cNvSpPr/>
            <p:nvPr/>
          </p:nvSpPr>
          <p:spPr>
            <a:xfrm rot="1912432">
              <a:off x="3978458" y="1521586"/>
              <a:ext cx="245276" cy="535133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177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538BD7-C76E-43F3-BA3B-3496CFF20F6D}"/>
                </a:ext>
              </a:extLst>
            </p:cNvPr>
            <p:cNvSpPr/>
            <p:nvPr/>
          </p:nvSpPr>
          <p:spPr>
            <a:xfrm rot="4064158">
              <a:off x="5013875" y="1736070"/>
              <a:ext cx="234554" cy="559595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177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4976EC-2A97-427E-B049-3ED0B1AFF4B3}"/>
                </a:ext>
              </a:extLst>
            </p:cNvPr>
            <p:cNvSpPr/>
            <p:nvPr/>
          </p:nvSpPr>
          <p:spPr>
            <a:xfrm rot="20410002" flipV="1">
              <a:off x="2638279" y="4738588"/>
              <a:ext cx="244879" cy="535133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177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C42644-90E9-4A67-9AD9-74661E91F029}"/>
                </a:ext>
              </a:extLst>
            </p:cNvPr>
            <p:cNvSpPr/>
            <p:nvPr/>
          </p:nvSpPr>
          <p:spPr>
            <a:xfrm rot="20130181" flipV="1">
              <a:off x="3938096" y="5061799"/>
              <a:ext cx="244879" cy="535133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177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63ECD8-8493-4A02-823F-E20B2238F0CD}"/>
                </a:ext>
              </a:extLst>
            </p:cNvPr>
            <p:cNvSpPr/>
            <p:nvPr/>
          </p:nvSpPr>
          <p:spPr>
            <a:xfrm rot="17828969" flipV="1">
              <a:off x="5013501" y="4836820"/>
              <a:ext cx="234174" cy="559595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177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3DD169-3F3B-4315-A661-74964F38F62F}"/>
                </a:ext>
              </a:extLst>
            </p:cNvPr>
            <p:cNvSpPr/>
            <p:nvPr/>
          </p:nvSpPr>
          <p:spPr>
            <a:xfrm>
              <a:off x="1236012" y="2642104"/>
              <a:ext cx="245276" cy="535133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6ABE27-1EBA-4A4A-B4DE-4B84BBFCB2AD}"/>
                </a:ext>
              </a:extLst>
            </p:cNvPr>
            <p:cNvSpPr/>
            <p:nvPr/>
          </p:nvSpPr>
          <p:spPr>
            <a:xfrm flipV="1">
              <a:off x="1234718" y="3942986"/>
              <a:ext cx="244879" cy="535133"/>
            </a:xfrm>
            <a:custGeom>
              <a:avLst/>
              <a:gdLst>
                <a:gd name="connsiteX0" fmla="*/ 321150 w 321150"/>
                <a:gd name="connsiteY0" fmla="*/ 653143 h 653143"/>
                <a:gd name="connsiteX1" fmla="*/ 29747 w 321150"/>
                <a:gd name="connsiteY1" fmla="*/ 432079 h 653143"/>
                <a:gd name="connsiteX2" fmla="*/ 9651 w 321150"/>
                <a:gd name="connsiteY2" fmla="*/ 0 h 653143"/>
                <a:gd name="connsiteX3" fmla="*/ 9651 w 321150"/>
                <a:gd name="connsiteY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50" h="653143">
                  <a:moveTo>
                    <a:pt x="321150" y="653143"/>
                  </a:moveTo>
                  <a:cubicBezTo>
                    <a:pt x="201406" y="597039"/>
                    <a:pt x="81663" y="540936"/>
                    <a:pt x="29747" y="432079"/>
                  </a:cubicBezTo>
                  <a:cubicBezTo>
                    <a:pt x="-22169" y="323222"/>
                    <a:pt x="9651" y="0"/>
                    <a:pt x="9651" y="0"/>
                  </a:cubicBezTo>
                  <a:lnTo>
                    <a:pt x="9651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6C42AC-419D-4A63-A102-016F8D461E36}"/>
                </a:ext>
              </a:extLst>
            </p:cNvPr>
            <p:cNvSpPr/>
            <p:nvPr/>
          </p:nvSpPr>
          <p:spPr>
            <a:xfrm rot="16200000">
              <a:off x="1770660" y="2341311"/>
              <a:ext cx="1529526" cy="24209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97C381-FE52-4B07-A35A-F0DC6AF6AF4A}"/>
                </a:ext>
              </a:extLst>
            </p:cNvPr>
            <p:cNvSpPr/>
            <p:nvPr/>
          </p:nvSpPr>
          <p:spPr>
            <a:xfrm rot="16200000">
              <a:off x="2547902" y="1516304"/>
              <a:ext cx="3025267" cy="407092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A63D4-FCD8-40DE-B692-16E9E1AFFEA8}"/>
                </a:ext>
              </a:extLst>
            </p:cNvPr>
            <p:cNvCxnSpPr>
              <a:stCxn id="29" idx="4"/>
              <a:endCxn id="29" idx="0"/>
            </p:cNvCxnSpPr>
            <p:nvPr/>
          </p:nvCxnSpPr>
          <p:spPr>
            <a:xfrm flipH="1">
              <a:off x="2025073" y="3551766"/>
              <a:ext cx="407092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C0759D53-6900-47B3-BC49-F2813E9E4170}"/>
              </a:ext>
            </a:extLst>
          </p:cNvPr>
          <p:cNvSpPr/>
          <p:nvPr/>
        </p:nvSpPr>
        <p:spPr>
          <a:xfrm>
            <a:off x="4478891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6B3C8B-D2DA-4CD0-A44B-8EB3DD5B42C4}"/>
              </a:ext>
            </a:extLst>
          </p:cNvPr>
          <p:cNvSpPr/>
          <p:nvPr/>
        </p:nvSpPr>
        <p:spPr>
          <a:xfrm>
            <a:off x="3776769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6C491E-0CB8-4A00-88E2-F1BCC83A03DE}"/>
              </a:ext>
            </a:extLst>
          </p:cNvPr>
          <p:cNvSpPr/>
          <p:nvPr/>
        </p:nvSpPr>
        <p:spPr>
          <a:xfrm>
            <a:off x="3074647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9516E47-3F33-47B3-8A99-144A6429B5FA}"/>
              </a:ext>
            </a:extLst>
          </p:cNvPr>
          <p:cNvSpPr/>
          <p:nvPr/>
        </p:nvSpPr>
        <p:spPr>
          <a:xfrm>
            <a:off x="2372525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02F4A4-8A8D-4601-AD4F-05DED376A1AF}"/>
              </a:ext>
            </a:extLst>
          </p:cNvPr>
          <p:cNvSpPr/>
          <p:nvPr/>
        </p:nvSpPr>
        <p:spPr>
          <a:xfrm>
            <a:off x="5181015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ACA92E8-DF68-48CE-8B4A-1984C5FA2143}"/>
              </a:ext>
            </a:extLst>
          </p:cNvPr>
          <p:cNvSpPr/>
          <p:nvPr/>
        </p:nvSpPr>
        <p:spPr>
          <a:xfrm>
            <a:off x="1670403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7667030-772D-4E82-91B0-D492B1CC4A5C}"/>
              </a:ext>
            </a:extLst>
          </p:cNvPr>
          <p:cNvSpPr/>
          <p:nvPr/>
        </p:nvSpPr>
        <p:spPr>
          <a:xfrm>
            <a:off x="968281" y="497230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5B2980-A15C-442B-8E7E-EB4EF87A30F6}"/>
              </a:ext>
            </a:extLst>
          </p:cNvPr>
          <p:cNvSpPr txBox="1"/>
          <p:nvPr/>
        </p:nvSpPr>
        <p:spPr>
          <a:xfrm>
            <a:off x="6589270" y="3628009"/>
            <a:ext cx="2025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 + 0 = 7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+ 1 = 7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+ 2 = 7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+ 3 = 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5A7753-B23A-4C31-9D70-E8B45DF96166}"/>
              </a:ext>
            </a:extLst>
          </p:cNvPr>
          <p:cNvSpPr txBox="1"/>
          <p:nvPr/>
        </p:nvSpPr>
        <p:spPr>
          <a:xfrm>
            <a:off x="9087344" y="3618275"/>
            <a:ext cx="2025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+ 4 = 7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+ 5 = 7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+ 6 = 7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 + 7 = 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E26FDF-0D8B-4FDB-AB59-8ADBF714391D}"/>
              </a:ext>
            </a:extLst>
          </p:cNvPr>
          <p:cNvSpPr/>
          <p:nvPr/>
        </p:nvSpPr>
        <p:spPr>
          <a:xfrm>
            <a:off x="6536896" y="1071563"/>
            <a:ext cx="5187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can the remaining spots be put on the ladybird?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D84832-E673-4CEC-9E85-7A926474E23B}"/>
              </a:ext>
            </a:extLst>
          </p:cNvPr>
          <p:cNvSpPr/>
          <p:nvPr/>
        </p:nvSpPr>
        <p:spPr>
          <a:xfrm>
            <a:off x="6586830" y="2709530"/>
            <a:ext cx="498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 different ways: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835E01-D17D-46BE-A701-207A8957906A}"/>
              </a:ext>
            </a:extLst>
          </p:cNvPr>
          <p:cNvSpPr/>
          <p:nvPr/>
        </p:nvSpPr>
        <p:spPr>
          <a:xfrm>
            <a:off x="1328281" y="5529891"/>
            <a:ext cx="5109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 example, 4 + 3 = 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7F6797-1C26-4790-90DB-6A8A8C21EAD5}"/>
              </a:ext>
            </a:extLst>
          </p:cNvPr>
          <p:cNvSpPr/>
          <p:nvPr/>
        </p:nvSpPr>
        <p:spPr>
          <a:xfrm>
            <a:off x="2198489" y="165524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C0B2ED-63DD-436F-A666-301E16ADE8DD}"/>
              </a:ext>
            </a:extLst>
          </p:cNvPr>
          <p:cNvSpPr/>
          <p:nvPr/>
        </p:nvSpPr>
        <p:spPr>
          <a:xfrm>
            <a:off x="2710290" y="200619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F3EAAB7-70A7-4027-8B62-DA2E9F475472}"/>
              </a:ext>
            </a:extLst>
          </p:cNvPr>
          <p:cNvSpPr/>
          <p:nvPr/>
        </p:nvSpPr>
        <p:spPr>
          <a:xfrm>
            <a:off x="3672980" y="170199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89A94B-F6F0-4E4B-A0C3-F62123197217}"/>
              </a:ext>
            </a:extLst>
          </p:cNvPr>
          <p:cNvSpPr/>
          <p:nvPr/>
        </p:nvSpPr>
        <p:spPr>
          <a:xfrm>
            <a:off x="4522823" y="206777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C79C0A4-BC06-4687-80E0-0C3802B21217}"/>
              </a:ext>
            </a:extLst>
          </p:cNvPr>
          <p:cNvSpPr/>
          <p:nvPr/>
        </p:nvSpPr>
        <p:spPr>
          <a:xfrm>
            <a:off x="2355107" y="297660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1F9C298-44F7-4407-80A0-1A6A9D9D6D30}"/>
              </a:ext>
            </a:extLst>
          </p:cNvPr>
          <p:cNvSpPr/>
          <p:nvPr/>
        </p:nvSpPr>
        <p:spPr>
          <a:xfrm>
            <a:off x="3169620" y="334863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B558F05-08FC-4E21-A623-E709DA6C44A9}"/>
              </a:ext>
            </a:extLst>
          </p:cNvPr>
          <p:cNvSpPr/>
          <p:nvPr/>
        </p:nvSpPr>
        <p:spPr>
          <a:xfrm>
            <a:off x="3976439" y="298826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9" grpId="0"/>
      <p:bldP spid="52" grpId="0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C8EFB3-9649-4F53-8255-DFECC710BD87}"/>
              </a:ext>
            </a:extLst>
          </p:cNvPr>
          <p:cNvGrpSpPr/>
          <p:nvPr/>
        </p:nvGrpSpPr>
        <p:grpSpPr>
          <a:xfrm>
            <a:off x="1349695" y="1251960"/>
            <a:ext cx="4277890" cy="4511549"/>
            <a:chOff x="1933980" y="1936580"/>
            <a:chExt cx="1954630" cy="20921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57C53B-3EFB-48B1-A61F-A3AFFD0497C8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C29C3D-66AD-461E-9C01-94F5C4ADF1E6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65CCEE-D05B-44DE-AF32-A1F251888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F3B663-0DFA-46E4-8B56-F7BCCC0D47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05BE98-C71F-4C0D-BCAC-1AD0B3079468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8469B03-C6A3-4488-ACEC-7EF2CAC378A4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2C8F31-77EC-4E28-B82D-F8D583FA3C2A}"/>
              </a:ext>
            </a:extLst>
          </p:cNvPr>
          <p:cNvGrpSpPr/>
          <p:nvPr/>
        </p:nvGrpSpPr>
        <p:grpSpPr>
          <a:xfrm>
            <a:off x="6538307" y="1251960"/>
            <a:ext cx="4277890" cy="4511549"/>
            <a:chOff x="1933980" y="1936580"/>
            <a:chExt cx="1954630" cy="20921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1B4591-1070-4FF7-B48A-1E24709831FB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02C1A6-A0FB-4B8A-9EC9-90351CDA7B32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E1731BA-F322-4685-A0D3-C2D5E797FF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EE13E5-3E62-4C27-9CA3-B5E3170100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58045B-94AE-489F-91CC-67B9387DD8B7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03CA3E-A600-4B57-8D50-1550C099A69E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52DAF77-937D-4A03-9C76-E13CCE1F4223}"/>
              </a:ext>
            </a:extLst>
          </p:cNvPr>
          <p:cNvSpPr/>
          <p:nvPr/>
        </p:nvSpPr>
        <p:spPr>
          <a:xfrm>
            <a:off x="6772014" y="467279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4E93C6-8E14-416E-A138-A771FFDF737F}"/>
              </a:ext>
            </a:extLst>
          </p:cNvPr>
          <p:cNvSpPr/>
          <p:nvPr/>
        </p:nvSpPr>
        <p:spPr>
          <a:xfrm>
            <a:off x="7257266" y="5089341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29B16-C0C4-4BE4-8A71-6F513A2D6BD2}"/>
              </a:ext>
            </a:extLst>
          </p:cNvPr>
          <p:cNvSpPr txBox="1"/>
          <p:nvPr/>
        </p:nvSpPr>
        <p:spPr>
          <a:xfrm>
            <a:off x="2878916" y="1559487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FC0A4-7F25-405F-B9F0-82A83B13635C}"/>
              </a:ext>
            </a:extLst>
          </p:cNvPr>
          <p:cNvSpPr txBox="1"/>
          <p:nvPr/>
        </p:nvSpPr>
        <p:spPr>
          <a:xfrm>
            <a:off x="7988964" y="1559486"/>
            <a:ext cx="1283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CDFDDC-03DD-41ED-87ED-7380CE7C28D2}"/>
              </a:ext>
            </a:extLst>
          </p:cNvPr>
          <p:cNvSpPr/>
          <p:nvPr/>
        </p:nvSpPr>
        <p:spPr>
          <a:xfrm>
            <a:off x="4124017" y="4211474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CE4059-09CB-42A8-BEE1-F167FA558161}"/>
              </a:ext>
            </a:extLst>
          </p:cNvPr>
          <p:cNvSpPr/>
          <p:nvPr/>
        </p:nvSpPr>
        <p:spPr>
          <a:xfrm>
            <a:off x="4124017" y="478182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3A2990-B67A-47FB-BE49-2B865CD56FBB}"/>
              </a:ext>
            </a:extLst>
          </p:cNvPr>
          <p:cNvSpPr/>
          <p:nvPr/>
        </p:nvSpPr>
        <p:spPr>
          <a:xfrm>
            <a:off x="4673314" y="446432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8F3E24-EE88-49E5-9664-C4039695B944}"/>
              </a:ext>
            </a:extLst>
          </p:cNvPr>
          <p:cNvSpPr/>
          <p:nvPr/>
        </p:nvSpPr>
        <p:spPr>
          <a:xfrm>
            <a:off x="4673314" y="500998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9FD307-4BCE-4778-9E66-00D20D5F8764}"/>
              </a:ext>
            </a:extLst>
          </p:cNvPr>
          <p:cNvSpPr/>
          <p:nvPr/>
        </p:nvSpPr>
        <p:spPr>
          <a:xfrm>
            <a:off x="6957356" y="413916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32C70E-A9E6-4F30-B949-6D0A86927E4F}"/>
              </a:ext>
            </a:extLst>
          </p:cNvPr>
          <p:cNvSpPr/>
          <p:nvPr/>
        </p:nvSpPr>
        <p:spPr>
          <a:xfrm>
            <a:off x="7896404" y="500946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D7F8C81-C795-4818-BE06-F1464EF7FF20}"/>
              </a:ext>
            </a:extLst>
          </p:cNvPr>
          <p:cNvSpPr/>
          <p:nvPr/>
        </p:nvSpPr>
        <p:spPr>
          <a:xfrm>
            <a:off x="8052716" y="4438895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A4672A9-BF42-45EB-A2D3-E63864A39B73}"/>
              </a:ext>
            </a:extLst>
          </p:cNvPr>
          <p:cNvSpPr/>
          <p:nvPr/>
        </p:nvSpPr>
        <p:spPr>
          <a:xfrm>
            <a:off x="7415834" y="449279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54F567-DDDC-47CE-A52A-980E3BA3B5B0}"/>
              </a:ext>
            </a:extLst>
          </p:cNvPr>
          <p:cNvSpPr/>
          <p:nvPr/>
        </p:nvSpPr>
        <p:spPr>
          <a:xfrm>
            <a:off x="9347536" y="4210948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45D777-786D-4AC9-AA35-571D378C11B2}"/>
              </a:ext>
            </a:extLst>
          </p:cNvPr>
          <p:cNvSpPr/>
          <p:nvPr/>
        </p:nvSpPr>
        <p:spPr>
          <a:xfrm>
            <a:off x="9347536" y="4781303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16EE229-B039-407C-A51A-BEFF82BFE87C}"/>
              </a:ext>
            </a:extLst>
          </p:cNvPr>
          <p:cNvSpPr/>
          <p:nvPr/>
        </p:nvSpPr>
        <p:spPr>
          <a:xfrm>
            <a:off x="9896833" y="4463803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EDAECA-3F34-4006-A305-2FFEC78708E9}"/>
              </a:ext>
            </a:extLst>
          </p:cNvPr>
          <p:cNvSpPr/>
          <p:nvPr/>
        </p:nvSpPr>
        <p:spPr>
          <a:xfrm>
            <a:off x="9896833" y="5009463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135E1D-B41A-4BA9-B113-A34850F57C63}"/>
              </a:ext>
            </a:extLst>
          </p:cNvPr>
          <p:cNvSpPr/>
          <p:nvPr/>
        </p:nvSpPr>
        <p:spPr>
          <a:xfrm>
            <a:off x="1927080" y="4210948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0F85C1A-6BC1-4E83-9935-E88C2BA02B7E}"/>
              </a:ext>
            </a:extLst>
          </p:cNvPr>
          <p:cNvSpPr/>
          <p:nvPr/>
        </p:nvSpPr>
        <p:spPr>
          <a:xfrm>
            <a:off x="1927080" y="478130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E0FBAF3-2160-4E83-80FB-686D3859C934}"/>
              </a:ext>
            </a:extLst>
          </p:cNvPr>
          <p:cNvSpPr/>
          <p:nvPr/>
        </p:nvSpPr>
        <p:spPr>
          <a:xfrm>
            <a:off x="2476377" y="446380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6EDE29A-986E-4E22-9E35-209C1678D7D4}"/>
              </a:ext>
            </a:extLst>
          </p:cNvPr>
          <p:cNvSpPr/>
          <p:nvPr/>
        </p:nvSpPr>
        <p:spPr>
          <a:xfrm>
            <a:off x="2476377" y="5009463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7E15BC-5784-4D0D-A0A7-2C1BC975FF2B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7977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4" grpId="0"/>
      <p:bldP spid="29" grpId="0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899D9-55E1-418C-BE35-B4609B324B42}"/>
              </a:ext>
            </a:extLst>
          </p:cNvPr>
          <p:cNvGrpSpPr/>
          <p:nvPr/>
        </p:nvGrpSpPr>
        <p:grpSpPr>
          <a:xfrm rot="16200000">
            <a:off x="1295368" y="1343418"/>
            <a:ext cx="4094973" cy="4511549"/>
            <a:chOff x="1933980" y="1936580"/>
            <a:chExt cx="1954630" cy="2092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C7FF48-302A-4B07-BAA0-3B24773A1E63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35EBD7D-C4A3-4904-B697-262578AA0410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AD4DFF9-7D22-4C58-A647-17261D953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2CE296-9B7F-40A7-AFEF-F8E5CAC6DF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D1B17C-0844-4F17-A5B6-DDAB270A0AAF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419B20-4171-4400-81B2-4D5628FC9856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6A17EB-EA32-47E7-8B88-770CD95E407C}"/>
              </a:ext>
            </a:extLst>
          </p:cNvPr>
          <p:cNvGrpSpPr/>
          <p:nvPr/>
        </p:nvGrpSpPr>
        <p:grpSpPr>
          <a:xfrm rot="16200000">
            <a:off x="6801660" y="1343418"/>
            <a:ext cx="4094974" cy="4511549"/>
            <a:chOff x="1933980" y="1936580"/>
            <a:chExt cx="1954630" cy="209211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4CF33B-8751-4AC6-A316-962869FD8F77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CBE7A2-F255-4A5E-9DA7-57D288377CE3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4564A01-34DB-4362-BDA0-ADB866A55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CDF7EAB-151B-457D-8D1B-14D0FA279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1BABCB-BBD8-4831-92B6-CF6A541764CD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059438-A126-4905-8C87-E4F71A430BD3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184AF5-9F5D-4D33-8D2B-928335F3AA06}"/>
              </a:ext>
            </a:extLst>
          </p:cNvPr>
          <p:cNvSpPr txBox="1"/>
          <p:nvPr/>
        </p:nvSpPr>
        <p:spPr>
          <a:xfrm>
            <a:off x="1480136" y="299251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A2731-470B-4BBC-AB99-4A4384CBAF36}"/>
              </a:ext>
            </a:extLst>
          </p:cNvPr>
          <p:cNvSpPr txBox="1"/>
          <p:nvPr/>
        </p:nvSpPr>
        <p:spPr>
          <a:xfrm>
            <a:off x="4053836" y="183566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9CF4D-3395-407C-885D-DC36B80942F6}"/>
              </a:ext>
            </a:extLst>
          </p:cNvPr>
          <p:cNvSpPr txBox="1"/>
          <p:nvPr/>
        </p:nvSpPr>
        <p:spPr>
          <a:xfrm>
            <a:off x="4060265" y="4046866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BF4BA0-4BDE-465B-AF26-CBA7CB507986}"/>
              </a:ext>
            </a:extLst>
          </p:cNvPr>
          <p:cNvSpPr txBox="1"/>
          <p:nvPr/>
        </p:nvSpPr>
        <p:spPr>
          <a:xfrm>
            <a:off x="6999871" y="299251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899A73-7812-4AD3-905F-8AFB73D0AEDB}"/>
              </a:ext>
            </a:extLst>
          </p:cNvPr>
          <p:cNvSpPr txBox="1"/>
          <p:nvPr/>
        </p:nvSpPr>
        <p:spPr>
          <a:xfrm>
            <a:off x="9573986" y="1865108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F623B0-514F-4C94-AA55-D7316357FC64}"/>
              </a:ext>
            </a:extLst>
          </p:cNvPr>
          <p:cNvSpPr txBox="1"/>
          <p:nvPr/>
        </p:nvSpPr>
        <p:spPr>
          <a:xfrm>
            <a:off x="9573986" y="407630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043104-AED8-45C1-8196-FE0958994A9B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42604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899D9-55E1-418C-BE35-B4609B324B42}"/>
              </a:ext>
            </a:extLst>
          </p:cNvPr>
          <p:cNvGrpSpPr/>
          <p:nvPr/>
        </p:nvGrpSpPr>
        <p:grpSpPr>
          <a:xfrm rot="16200000">
            <a:off x="1295368" y="1343418"/>
            <a:ext cx="4094973" cy="4511549"/>
            <a:chOff x="1933980" y="1936580"/>
            <a:chExt cx="1954630" cy="2092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C7FF48-302A-4B07-BAA0-3B24773A1E63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35EBD7D-C4A3-4904-B697-262578AA0410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AD4DFF9-7D22-4C58-A647-17261D953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2CE296-9B7F-40A7-AFEF-F8E5CAC6DF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D1B17C-0844-4F17-A5B6-DDAB270A0AAF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419B20-4171-4400-81B2-4D5628FC9856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6A17EB-EA32-47E7-8B88-770CD95E407C}"/>
              </a:ext>
            </a:extLst>
          </p:cNvPr>
          <p:cNvGrpSpPr/>
          <p:nvPr/>
        </p:nvGrpSpPr>
        <p:grpSpPr>
          <a:xfrm rot="16200000">
            <a:off x="6801660" y="1343418"/>
            <a:ext cx="4094974" cy="4511549"/>
            <a:chOff x="1933980" y="1936580"/>
            <a:chExt cx="1954630" cy="209211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4CF33B-8751-4AC6-A316-962869FD8F77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CBE7A2-F255-4A5E-9DA7-57D288377CE3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4564A01-34DB-4362-BDA0-ADB866A55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CDF7EAB-151B-457D-8D1B-14D0FA279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1BABCB-BBD8-4831-92B6-CF6A541764CD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059438-A126-4905-8C87-E4F71A430BD3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184AF5-9F5D-4D33-8D2B-928335F3AA06}"/>
              </a:ext>
            </a:extLst>
          </p:cNvPr>
          <p:cNvSpPr txBox="1"/>
          <p:nvPr/>
        </p:nvSpPr>
        <p:spPr>
          <a:xfrm>
            <a:off x="1480136" y="299251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A2731-470B-4BBC-AB99-4A4384CBAF36}"/>
              </a:ext>
            </a:extLst>
          </p:cNvPr>
          <p:cNvSpPr txBox="1"/>
          <p:nvPr/>
        </p:nvSpPr>
        <p:spPr>
          <a:xfrm>
            <a:off x="4053836" y="183566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9CF4D-3395-407C-885D-DC36B80942F6}"/>
              </a:ext>
            </a:extLst>
          </p:cNvPr>
          <p:cNvSpPr txBox="1"/>
          <p:nvPr/>
        </p:nvSpPr>
        <p:spPr>
          <a:xfrm>
            <a:off x="4060265" y="4008766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BF4BA0-4BDE-465B-AF26-CBA7CB507986}"/>
              </a:ext>
            </a:extLst>
          </p:cNvPr>
          <p:cNvSpPr txBox="1"/>
          <p:nvPr/>
        </p:nvSpPr>
        <p:spPr>
          <a:xfrm>
            <a:off x="6999871" y="299251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899A73-7812-4AD3-905F-8AFB73D0AEDB}"/>
              </a:ext>
            </a:extLst>
          </p:cNvPr>
          <p:cNvSpPr txBox="1"/>
          <p:nvPr/>
        </p:nvSpPr>
        <p:spPr>
          <a:xfrm>
            <a:off x="9573986" y="1865108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F623B0-514F-4C94-AA55-D7316357FC64}"/>
              </a:ext>
            </a:extLst>
          </p:cNvPr>
          <p:cNvSpPr txBox="1"/>
          <p:nvPr/>
        </p:nvSpPr>
        <p:spPr>
          <a:xfrm>
            <a:off x="9573986" y="401915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4C5489-AB52-4B43-86B0-C23632941933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24346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899D9-55E1-418C-BE35-B4609B324B42}"/>
              </a:ext>
            </a:extLst>
          </p:cNvPr>
          <p:cNvGrpSpPr/>
          <p:nvPr/>
        </p:nvGrpSpPr>
        <p:grpSpPr>
          <a:xfrm rot="16200000">
            <a:off x="1295368" y="1343418"/>
            <a:ext cx="4094973" cy="4511549"/>
            <a:chOff x="1933980" y="1936580"/>
            <a:chExt cx="1954630" cy="2092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C7FF48-302A-4B07-BAA0-3B24773A1E63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35EBD7D-C4A3-4904-B697-262578AA0410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AD4DFF9-7D22-4C58-A647-17261D953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2CE296-9B7F-40A7-AFEF-F8E5CAC6DF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D1B17C-0844-4F17-A5B6-DDAB270A0AAF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419B20-4171-4400-81B2-4D5628FC9856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6A17EB-EA32-47E7-8B88-770CD95E407C}"/>
              </a:ext>
            </a:extLst>
          </p:cNvPr>
          <p:cNvGrpSpPr/>
          <p:nvPr/>
        </p:nvGrpSpPr>
        <p:grpSpPr>
          <a:xfrm rot="16200000">
            <a:off x="6801660" y="1343418"/>
            <a:ext cx="4094974" cy="4511549"/>
            <a:chOff x="1933980" y="1936580"/>
            <a:chExt cx="1954630" cy="209211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4CF33B-8751-4AC6-A316-962869FD8F77}"/>
                </a:ext>
              </a:extLst>
            </p:cNvPr>
            <p:cNvGrpSpPr/>
            <p:nvPr/>
          </p:nvGrpSpPr>
          <p:grpSpPr>
            <a:xfrm>
              <a:off x="2417896" y="1936580"/>
              <a:ext cx="944300" cy="1210128"/>
              <a:chOff x="662016" y="872210"/>
              <a:chExt cx="944300" cy="121012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CBE7A2-F255-4A5E-9DA7-57D288377CE3}"/>
                  </a:ext>
                </a:extLst>
              </p:cNvPr>
              <p:cNvSpPr/>
              <p:nvPr/>
            </p:nvSpPr>
            <p:spPr>
              <a:xfrm>
                <a:off x="662016" y="87221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4564A01-34DB-4362-BDA0-ADB866A55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" y="1733572"/>
                <a:ext cx="204850" cy="32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CDF7EAB-151B-457D-8D1B-14D0FA279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4976" y="1725628"/>
                <a:ext cx="227807" cy="356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1BABCB-BBD8-4831-92B6-CF6A541764CD}"/>
                </a:ext>
              </a:extLst>
            </p:cNvPr>
            <p:cNvSpPr/>
            <p:nvPr/>
          </p:nvSpPr>
          <p:spPr>
            <a:xfrm>
              <a:off x="193398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059438-A126-4905-8C87-E4F71A430BD3}"/>
                </a:ext>
              </a:extLst>
            </p:cNvPr>
            <p:cNvSpPr/>
            <p:nvPr/>
          </p:nvSpPr>
          <p:spPr>
            <a:xfrm>
              <a:off x="2944310" y="3126124"/>
              <a:ext cx="944300" cy="9025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184AF5-9F5D-4D33-8D2B-928335F3AA06}"/>
              </a:ext>
            </a:extLst>
          </p:cNvPr>
          <p:cNvSpPr txBox="1"/>
          <p:nvPr/>
        </p:nvSpPr>
        <p:spPr>
          <a:xfrm>
            <a:off x="1289636" y="2992515"/>
            <a:ext cx="155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A2731-470B-4BBC-AB99-4A4384CBAF36}"/>
              </a:ext>
            </a:extLst>
          </p:cNvPr>
          <p:cNvSpPr txBox="1"/>
          <p:nvPr/>
        </p:nvSpPr>
        <p:spPr>
          <a:xfrm>
            <a:off x="4053836" y="183566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9CF4D-3395-407C-885D-DC36B80942F6}"/>
              </a:ext>
            </a:extLst>
          </p:cNvPr>
          <p:cNvSpPr txBox="1"/>
          <p:nvPr/>
        </p:nvSpPr>
        <p:spPr>
          <a:xfrm>
            <a:off x="4060265" y="4008766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BF4BA0-4BDE-465B-AF26-CBA7CB507986}"/>
              </a:ext>
            </a:extLst>
          </p:cNvPr>
          <p:cNvSpPr txBox="1"/>
          <p:nvPr/>
        </p:nvSpPr>
        <p:spPr>
          <a:xfrm>
            <a:off x="6999871" y="2992515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899A73-7812-4AD3-905F-8AFB73D0AEDB}"/>
              </a:ext>
            </a:extLst>
          </p:cNvPr>
          <p:cNvSpPr txBox="1"/>
          <p:nvPr/>
        </p:nvSpPr>
        <p:spPr>
          <a:xfrm>
            <a:off x="9573986" y="1865108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F623B0-514F-4C94-AA55-D7316357FC64}"/>
              </a:ext>
            </a:extLst>
          </p:cNvPr>
          <p:cNvSpPr txBox="1"/>
          <p:nvPr/>
        </p:nvSpPr>
        <p:spPr>
          <a:xfrm>
            <a:off x="9573986" y="4019159"/>
            <a:ext cx="11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B440BC-CDAA-4979-AF2E-7478810BD879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27262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0BF44-7EE6-4301-A17A-66311AE7B4A7}"/>
              </a:ext>
            </a:extLst>
          </p:cNvPr>
          <p:cNvGrpSpPr/>
          <p:nvPr/>
        </p:nvGrpSpPr>
        <p:grpSpPr>
          <a:xfrm>
            <a:off x="446469" y="1492727"/>
            <a:ext cx="5438861" cy="4312892"/>
            <a:chOff x="524608" y="1446677"/>
            <a:chExt cx="5438861" cy="45494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645B06-421D-4CFF-BBAC-97C5CC3D05A8}"/>
                </a:ext>
              </a:extLst>
            </p:cNvPr>
            <p:cNvGrpSpPr/>
            <p:nvPr/>
          </p:nvGrpSpPr>
          <p:grpSpPr>
            <a:xfrm rot="5400000">
              <a:off x="425599" y="1545686"/>
              <a:ext cx="4549442" cy="4351423"/>
              <a:chOff x="361197" y="1448916"/>
              <a:chExt cx="2298149" cy="22776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615F013-6180-47DA-A9BD-C68388423386}"/>
                  </a:ext>
                </a:extLst>
              </p:cNvPr>
              <p:cNvGrpSpPr/>
              <p:nvPr/>
            </p:nvGrpSpPr>
            <p:grpSpPr>
              <a:xfrm>
                <a:off x="361197" y="1851859"/>
                <a:ext cx="1410813" cy="1291829"/>
                <a:chOff x="662016" y="872210"/>
                <a:chExt cx="1410813" cy="1291829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B9C9514-FEB3-47BE-8EED-4F8700B88546}"/>
                    </a:ext>
                  </a:extLst>
                </p:cNvPr>
                <p:cNvSpPr/>
                <p:nvPr/>
              </p:nvSpPr>
              <p:spPr>
                <a:xfrm>
                  <a:off x="662016" y="872210"/>
                  <a:ext cx="944300" cy="90257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3B66D7D-CAE8-4EF9-897F-8FCC51A946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69381" y="1653911"/>
                  <a:ext cx="603448" cy="5101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3DFCFC-0C2B-4987-8281-212D6ED44817}"/>
                  </a:ext>
                </a:extLst>
              </p:cNvPr>
              <p:cNvSpPr/>
              <p:nvPr/>
            </p:nvSpPr>
            <p:spPr>
              <a:xfrm>
                <a:off x="1715046" y="1851859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B72ED6F-98A8-484A-9031-FC5081A4479A}"/>
                  </a:ext>
                </a:extLst>
              </p:cNvPr>
              <p:cNvSpPr/>
              <p:nvPr/>
            </p:nvSpPr>
            <p:spPr>
              <a:xfrm>
                <a:off x="1715046" y="282400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CF72E5F-7AA8-4C44-B075-A6D54374B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9226" y="1448916"/>
                <a:ext cx="603448" cy="5101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7E2A05-5352-4483-BA5B-F8F834C4A35B}"/>
                  </a:ext>
                </a:extLst>
              </p:cNvPr>
              <p:cNvCxnSpPr>
                <a:cxnSpLocks/>
                <a:stCxn id="16" idx="6"/>
                <a:endCxn id="11" idx="2"/>
              </p:cNvCxnSpPr>
              <p:nvPr/>
            </p:nvCxnSpPr>
            <p:spPr>
              <a:xfrm>
                <a:off x="1305497" y="2303145"/>
                <a:ext cx="40954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50C44F-5B50-4B2E-922E-4F11DF1514CB}"/>
                </a:ext>
              </a:extLst>
            </p:cNvPr>
            <p:cNvSpPr/>
            <p:nvPr/>
          </p:nvSpPr>
          <p:spPr>
            <a:xfrm rot="5400000">
              <a:off x="4166622" y="4199271"/>
              <a:ext cx="1869347" cy="17243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886BFA-6781-4F9A-BB2F-9D5ABAF0EFBA}"/>
              </a:ext>
            </a:extLst>
          </p:cNvPr>
          <p:cNvGrpSpPr/>
          <p:nvPr/>
        </p:nvGrpSpPr>
        <p:grpSpPr>
          <a:xfrm>
            <a:off x="6320983" y="1492725"/>
            <a:ext cx="5438861" cy="4312894"/>
            <a:chOff x="6297197" y="1446677"/>
            <a:chExt cx="5438861" cy="4549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684B268-B7A8-49B3-9843-86F96C4F6EE8}"/>
                </a:ext>
              </a:extLst>
            </p:cNvPr>
            <p:cNvGrpSpPr/>
            <p:nvPr/>
          </p:nvGrpSpPr>
          <p:grpSpPr>
            <a:xfrm rot="5400000">
              <a:off x="6198188" y="1545686"/>
              <a:ext cx="4549442" cy="4351423"/>
              <a:chOff x="361197" y="1448916"/>
              <a:chExt cx="2298149" cy="227765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29B0A6C-2577-47FF-BBB6-B92EB2ABAF3B}"/>
                  </a:ext>
                </a:extLst>
              </p:cNvPr>
              <p:cNvGrpSpPr/>
              <p:nvPr/>
            </p:nvGrpSpPr>
            <p:grpSpPr>
              <a:xfrm>
                <a:off x="361197" y="1851859"/>
                <a:ext cx="1410813" cy="1291829"/>
                <a:chOff x="662016" y="872210"/>
                <a:chExt cx="1410813" cy="1291829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98EEFA9-708E-4BC1-AA42-C450B121E36F}"/>
                    </a:ext>
                  </a:extLst>
                </p:cNvPr>
                <p:cNvSpPr/>
                <p:nvPr/>
              </p:nvSpPr>
              <p:spPr>
                <a:xfrm>
                  <a:off x="662016" y="872210"/>
                  <a:ext cx="944300" cy="90257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C241F64-936A-44EC-BFE2-234C281A8E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69381" y="1653911"/>
                  <a:ext cx="603448" cy="5101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E298C73-3058-4232-AE9F-6A7997E61B58}"/>
                  </a:ext>
                </a:extLst>
              </p:cNvPr>
              <p:cNvSpPr/>
              <p:nvPr/>
            </p:nvSpPr>
            <p:spPr>
              <a:xfrm>
                <a:off x="1715046" y="1851859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1325739-E3D0-4041-BECF-B59826F87326}"/>
                  </a:ext>
                </a:extLst>
              </p:cNvPr>
              <p:cNvSpPr/>
              <p:nvPr/>
            </p:nvSpPr>
            <p:spPr>
              <a:xfrm>
                <a:off x="1715046" y="2824000"/>
                <a:ext cx="944300" cy="90257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E89041B-611C-4139-B8D1-9CDAC82A58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9226" y="1448916"/>
                <a:ext cx="603448" cy="5101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9FB6B6A-EE6A-4116-8B7B-975588E31D61}"/>
                  </a:ext>
                </a:extLst>
              </p:cNvPr>
              <p:cNvCxnSpPr>
                <a:cxnSpLocks/>
                <a:stCxn id="27" idx="6"/>
                <a:endCxn id="23" idx="2"/>
              </p:cNvCxnSpPr>
              <p:nvPr/>
            </p:nvCxnSpPr>
            <p:spPr>
              <a:xfrm>
                <a:off x="1305497" y="2303145"/>
                <a:ext cx="40954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DE21DD-595E-4AB3-97C4-4306159AA915}"/>
                </a:ext>
              </a:extLst>
            </p:cNvPr>
            <p:cNvSpPr/>
            <p:nvPr/>
          </p:nvSpPr>
          <p:spPr>
            <a:xfrm rot="5400000">
              <a:off x="9939211" y="4199271"/>
              <a:ext cx="1869347" cy="17243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214AAFD0-0C85-4C06-9DD7-9C8BCA51E52A}"/>
              </a:ext>
            </a:extLst>
          </p:cNvPr>
          <p:cNvSpPr/>
          <p:nvPr/>
        </p:nvSpPr>
        <p:spPr>
          <a:xfrm>
            <a:off x="6708084" y="4338222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8B43C2-89AA-489C-94F6-671E35D73AEB}"/>
              </a:ext>
            </a:extLst>
          </p:cNvPr>
          <p:cNvSpPr/>
          <p:nvPr/>
        </p:nvSpPr>
        <p:spPr>
          <a:xfrm>
            <a:off x="6708084" y="490857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0C5F06-BCC4-4C16-85DD-7D3B6DF0E617}"/>
              </a:ext>
            </a:extLst>
          </p:cNvPr>
          <p:cNvSpPr/>
          <p:nvPr/>
        </p:nvSpPr>
        <p:spPr>
          <a:xfrm>
            <a:off x="7257381" y="459107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149BD7-6EAD-451F-A482-A810E3935F6D}"/>
              </a:ext>
            </a:extLst>
          </p:cNvPr>
          <p:cNvSpPr/>
          <p:nvPr/>
        </p:nvSpPr>
        <p:spPr>
          <a:xfrm>
            <a:off x="7257381" y="5136737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0C0C68-CD7B-4B04-B869-01A0F7103BF9}"/>
              </a:ext>
            </a:extLst>
          </p:cNvPr>
          <p:cNvSpPr txBox="1"/>
          <p:nvPr/>
        </p:nvSpPr>
        <p:spPr>
          <a:xfrm>
            <a:off x="2597754" y="1722556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A5BA7B-51F3-4B90-92EE-C79FF26AA9A3}"/>
              </a:ext>
            </a:extLst>
          </p:cNvPr>
          <p:cNvSpPr txBox="1"/>
          <p:nvPr/>
        </p:nvSpPr>
        <p:spPr>
          <a:xfrm>
            <a:off x="8467366" y="1722555"/>
            <a:ext cx="112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3D2B-8645-4AF9-843B-CDF0DA6CE882}"/>
              </a:ext>
            </a:extLst>
          </p:cNvPr>
          <p:cNvSpPr/>
          <p:nvPr/>
        </p:nvSpPr>
        <p:spPr>
          <a:xfrm>
            <a:off x="2734181" y="4338222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9E1D2E6-2399-492A-B358-D1CB7BE6A32A}"/>
              </a:ext>
            </a:extLst>
          </p:cNvPr>
          <p:cNvSpPr/>
          <p:nvPr/>
        </p:nvSpPr>
        <p:spPr>
          <a:xfrm>
            <a:off x="2734181" y="4908577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E7FA7D-65F8-4888-BCBA-78EACB47A083}"/>
              </a:ext>
            </a:extLst>
          </p:cNvPr>
          <p:cNvSpPr/>
          <p:nvPr/>
        </p:nvSpPr>
        <p:spPr>
          <a:xfrm>
            <a:off x="3283478" y="4591077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5DF9AD-3B31-44CF-8D37-FB6E5C8A1F91}"/>
              </a:ext>
            </a:extLst>
          </p:cNvPr>
          <p:cNvSpPr/>
          <p:nvPr/>
        </p:nvSpPr>
        <p:spPr>
          <a:xfrm>
            <a:off x="3283478" y="5136737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24FA36-748C-47C5-90EA-C2F717BFEC3F}"/>
              </a:ext>
            </a:extLst>
          </p:cNvPr>
          <p:cNvSpPr/>
          <p:nvPr/>
        </p:nvSpPr>
        <p:spPr>
          <a:xfrm>
            <a:off x="8507261" y="478597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BE52FA-72BF-494D-B7A6-B07D00525CEA}"/>
              </a:ext>
            </a:extLst>
          </p:cNvPr>
          <p:cNvSpPr/>
          <p:nvPr/>
        </p:nvSpPr>
        <p:spPr>
          <a:xfrm>
            <a:off x="9056558" y="446847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0317AB-81F1-4A94-BB5B-93DE6EE12CD8}"/>
              </a:ext>
            </a:extLst>
          </p:cNvPr>
          <p:cNvSpPr/>
          <p:nvPr/>
        </p:nvSpPr>
        <p:spPr>
          <a:xfrm>
            <a:off x="9056558" y="5014139"/>
            <a:ext cx="360000" cy="36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4A8D4A8-5DE4-4AAB-83A4-1BD8AE605071}"/>
              </a:ext>
            </a:extLst>
          </p:cNvPr>
          <p:cNvSpPr/>
          <p:nvPr/>
        </p:nvSpPr>
        <p:spPr>
          <a:xfrm>
            <a:off x="10460585" y="4639664"/>
            <a:ext cx="360000" cy="360000"/>
          </a:xfrm>
          <a:prstGeom prst="ellipse">
            <a:avLst/>
          </a:prstGeom>
          <a:solidFill>
            <a:srgbClr val="85B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255D323-DCA2-4C23-9C37-35D2ECFE5920}"/>
              </a:ext>
            </a:extLst>
          </p:cNvPr>
          <p:cNvSpPr/>
          <p:nvPr/>
        </p:nvSpPr>
        <p:spPr>
          <a:xfrm>
            <a:off x="11009882" y="4867824"/>
            <a:ext cx="360000" cy="360000"/>
          </a:xfrm>
          <a:prstGeom prst="ellipse">
            <a:avLst/>
          </a:prstGeom>
          <a:solidFill>
            <a:srgbClr val="85B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B33676B-8970-49C0-8257-9418D693538F}"/>
              </a:ext>
            </a:extLst>
          </p:cNvPr>
          <p:cNvSpPr/>
          <p:nvPr/>
        </p:nvSpPr>
        <p:spPr>
          <a:xfrm>
            <a:off x="855434" y="464847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0BDD11-18AF-43CE-98D1-3CD8C34740C1}"/>
              </a:ext>
            </a:extLst>
          </p:cNvPr>
          <p:cNvSpPr/>
          <p:nvPr/>
        </p:nvSpPr>
        <p:spPr>
          <a:xfrm>
            <a:off x="1404731" y="4876639"/>
            <a:ext cx="360000" cy="36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F94062-845E-4AB8-BC08-B59F9B308C66}"/>
              </a:ext>
            </a:extLst>
          </p:cNvPr>
          <p:cNvSpPr/>
          <p:nvPr/>
        </p:nvSpPr>
        <p:spPr>
          <a:xfrm>
            <a:off x="4843156" y="4771077"/>
            <a:ext cx="360000" cy="360000"/>
          </a:xfrm>
          <a:prstGeom prst="ellipse">
            <a:avLst/>
          </a:prstGeom>
          <a:solidFill>
            <a:srgbClr val="85BAE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DE2625-C3A2-4A7A-B4C6-D4BB3FC91143}"/>
              </a:ext>
            </a:extLst>
          </p:cNvPr>
          <p:cNvSpPr txBox="1"/>
          <p:nvPr/>
        </p:nvSpPr>
        <p:spPr>
          <a:xfrm>
            <a:off x="339277" y="29272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398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10772</TotalTime>
  <Words>1367</Words>
  <Application>Microsoft Office PowerPoint</Application>
  <PresentationFormat>Widescreen</PresentationFormat>
  <Paragraphs>650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Yu Gothic UI</vt:lpstr>
      <vt:lpstr>Arial</vt:lpstr>
      <vt:lpstr>Calibri</vt:lpstr>
      <vt:lpstr>Calibri Light</vt:lpstr>
      <vt:lpstr>KG Red Hands Outline</vt:lpstr>
      <vt:lpstr>Sassoon Infant Std</vt:lpstr>
      <vt:lpstr>Segoe UI Semibold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PRESENTATION - Addition &amp; Subtraction - Week 5</dc:title>
  <dc:creator>PRIMARY STARS EDUCATION</dc:creator>
  <cp:lastModifiedBy>Sally Kay</cp:lastModifiedBy>
  <cp:revision>525</cp:revision>
  <dcterms:created xsi:type="dcterms:W3CDTF">2018-08-10T10:44:35Z</dcterms:created>
  <dcterms:modified xsi:type="dcterms:W3CDTF">2021-10-15T09:20:44Z</dcterms:modified>
</cp:coreProperties>
</file>