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659E1-F166-10D1-D84E-C565CFCA0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85EA4F-73CE-6FD5-6AA6-2D6655165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1694C-023A-2671-7E8F-AA885317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F78FE-42C1-2D9A-DF2F-F7D1741D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C5D3A-5E92-4C48-76B3-B766F37E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679A-956A-5189-9A8F-62B4A13E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5EC8B-9B4E-3BAE-01EC-CDA0E7DEE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7B1A6-FC79-ED88-D975-C474E575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12E4A-363D-E0C7-4C47-D5FA1E20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CED5C-0835-59A3-CE2F-914A36CA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0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6F0D9-42CF-557D-CF22-02389DF967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EDDBF-7B1D-4977-167D-30E51E136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129A-B87F-C337-BD15-5F95DC77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FCF3-717D-E9F3-AA8D-E1398BC6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F7BBF-4E51-BC16-0D40-336003A6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3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A0504-526F-22C3-45C6-004C3856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22CE4-6892-E5F6-3CCA-2F237D370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8D05-4CDD-6549-9B82-F9A1ADFA5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33D2A-23EF-5DD4-BEC7-0257B90F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1C52D-2E1D-BEFB-1A48-6B67E715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E81C1-1931-F81C-94B3-FE9DEAB6A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00B4D-726C-0038-049D-A7012BA75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41CEA-8F94-8E6C-D09B-EFF42C85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58464-6288-F787-A5BD-C80D71F8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4B2B6-CD02-7953-4DD8-D604EAF1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2E1F-53D9-5EE2-3D5C-0572362E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AA402-9E25-2F87-E3C6-4B1544AE5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9595D-934F-5795-9594-DB807C39E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F731C-C456-DAC7-E774-32E3FF3D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43C0D-3422-1C4C-8737-D8F4310B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3D8A3-DC64-9491-0A53-C372ED76D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3751-4ED7-B694-7C08-5461D1B7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B0C7C-27BE-E866-B2E7-06BD35AD3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B5729-C820-5324-B337-0F8F78A03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BC7A6-C092-77F0-5414-7DDB3372F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F488FA-48A3-5D76-AF7E-F19F54983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A9DCB-0FAD-62A7-BFC9-16FEEB4E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4E640E-97AE-4474-0BC3-6AFD4CD0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A7F95-002D-411F-A77A-DC33298B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95B7-B68F-151A-E1DF-64B21C2B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F85F8-8288-C2C7-C489-DB1789C3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C0F5D-8BA1-87AC-C1E8-E9AF184D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08871-7FA5-DA55-0707-6BE7E21C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F7E720-7D27-14E0-0545-88920E2D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D9F1-4FD2-546C-6499-2FC3C495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48B8C-BF80-57A4-BAA1-70BD3A76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2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A17B-E50C-A202-A441-D70B8AA20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6348A-723A-DAFD-E5E1-102DDE999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C8D6E-737F-29B8-3199-8047A69E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DD9C5-B344-8F82-D374-F174E9E5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FE7B6-21EB-8D14-5A60-8881741A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93BC6-B8AC-BC18-E32E-E8018472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7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309A-2B8D-0FF2-0159-B57CB630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A9D69-5C76-9A77-8240-0009F4156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210E8-6D1A-86A0-3239-CF9D54CCD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D764E-7202-D238-AA93-3D07ECF4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D292D-C5A4-0638-5528-66A80AB6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307B8-EDC1-24A7-9B15-DEEC9C34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432C4E-4719-3ABB-D61E-B8BBBB56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2928D-6096-1911-11C9-5AC5A697B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3A83B-2EDB-53B8-FFFE-8EA6B6F5D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8322D-283F-D911-2728-FC17E4D15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6AAEE-7F22-55D9-1657-A569CCABA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46B327-BD0A-E47B-B18A-9094DDB6C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GB" sz="10600"/>
              <a:t>Lower Sch Tutor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C9BF5-045A-5A72-4340-C8C2E1792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0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9 – My Skills 2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P19-21</a:t>
            </a:r>
          </a:p>
        </p:txBody>
      </p:sp>
    </p:spTree>
    <p:extLst>
      <p:ext uri="{BB962C8B-B14F-4D97-AF65-F5344CB8AC3E}">
        <p14:creationId xmlns:p14="http://schemas.microsoft.com/office/powerpoint/2010/main" val="103373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10 – Careers Research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P22-23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12176A-644C-3CC7-C8E4-60F5E1F72656}"/>
              </a:ext>
            </a:extLst>
          </p:cNvPr>
          <p:cNvSpPr txBox="1"/>
          <p:nvPr/>
        </p:nvSpPr>
        <p:spPr>
          <a:xfrm>
            <a:off x="2034236" y="5209130"/>
            <a:ext cx="5084510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COMPUTERS NEEDED</a:t>
            </a:r>
          </a:p>
        </p:txBody>
      </p:sp>
    </p:spTree>
    <p:extLst>
      <p:ext uri="{BB962C8B-B14F-4D97-AF65-F5344CB8AC3E}">
        <p14:creationId xmlns:p14="http://schemas.microsoft.com/office/powerpoint/2010/main" val="244567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11 – Creativity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P24-25</a:t>
            </a:r>
          </a:p>
        </p:txBody>
      </p:sp>
    </p:spTree>
    <p:extLst>
      <p:ext uri="{BB962C8B-B14F-4D97-AF65-F5344CB8AC3E}">
        <p14:creationId xmlns:p14="http://schemas.microsoft.com/office/powerpoint/2010/main" val="130881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12 – Target Setting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P26-27</a:t>
            </a:r>
          </a:p>
        </p:txBody>
      </p:sp>
    </p:spTree>
    <p:extLst>
      <p:ext uri="{BB962C8B-B14F-4D97-AF65-F5344CB8AC3E}">
        <p14:creationId xmlns:p14="http://schemas.microsoft.com/office/powerpoint/2010/main" val="6545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18AB21-2D56-31FD-ADF6-F2348198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GB" sz="4100"/>
              <a:t>Session 1 – Previous Achievements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7D6E-47FB-46CE-9049-CCD56972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GB" sz="2400"/>
              <a:t>Booklet </a:t>
            </a:r>
          </a:p>
          <a:p>
            <a:r>
              <a:rPr lang="en-GB" sz="2400"/>
              <a:t>P1-5</a:t>
            </a:r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69906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875A3-624C-4F1D-0C21-435C0D37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GB" sz="5100"/>
              <a:t>Session 2 – Questions and Helpers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D9F9-2E1F-DF78-CCF0-D70D42565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Booklet </a:t>
            </a:r>
          </a:p>
          <a:p>
            <a:r>
              <a:rPr lang="en-GB" sz="2400" dirty="0"/>
              <a:t>p6-7</a:t>
            </a:r>
          </a:p>
        </p:txBody>
      </p:sp>
    </p:spTree>
    <p:extLst>
      <p:ext uri="{BB962C8B-B14F-4D97-AF65-F5344CB8AC3E}">
        <p14:creationId xmlns:p14="http://schemas.microsoft.com/office/powerpoint/2010/main" val="9871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875A3-624C-4F1D-0C21-435C0D37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GB" sz="5100" dirty="0"/>
              <a:t>Session 3 – Quaker Values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D9F9-2E1F-DF78-CCF0-D70D42565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Booklet </a:t>
            </a:r>
          </a:p>
          <a:p>
            <a:r>
              <a:rPr lang="en-GB" sz="2400" dirty="0"/>
              <a:t>p8</a:t>
            </a:r>
          </a:p>
        </p:txBody>
      </p:sp>
    </p:spTree>
    <p:extLst>
      <p:ext uri="{BB962C8B-B14F-4D97-AF65-F5344CB8AC3E}">
        <p14:creationId xmlns:p14="http://schemas.microsoft.com/office/powerpoint/2010/main" val="333847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875A3-624C-4F1D-0C21-435C0D37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495" y="1186853"/>
            <a:ext cx="3689081" cy="4480726"/>
          </a:xfrm>
        </p:spPr>
        <p:txBody>
          <a:bodyPr>
            <a:normAutofit/>
          </a:bodyPr>
          <a:lstStyle/>
          <a:p>
            <a:pPr algn="r"/>
            <a:r>
              <a:rPr lang="en-GB" sz="5100" dirty="0"/>
              <a:t>Session 4 – Schoolrooms standards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D9F9-2E1F-DF78-CCF0-D70D42565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GB" sz="2400" dirty="0"/>
              <a:t>Booklet </a:t>
            </a:r>
          </a:p>
          <a:p>
            <a:r>
              <a:rPr lang="en-GB" sz="2400" dirty="0"/>
              <a:t>P9-10</a:t>
            </a:r>
          </a:p>
        </p:txBody>
      </p:sp>
    </p:spTree>
    <p:extLst>
      <p:ext uri="{BB962C8B-B14F-4D97-AF65-F5344CB8AC3E}">
        <p14:creationId xmlns:p14="http://schemas.microsoft.com/office/powerpoint/2010/main" val="117282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5 - influences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P11-12</a:t>
            </a:r>
          </a:p>
        </p:txBody>
      </p:sp>
    </p:spTree>
    <p:extLst>
      <p:ext uri="{BB962C8B-B14F-4D97-AF65-F5344CB8AC3E}">
        <p14:creationId xmlns:p14="http://schemas.microsoft.com/office/powerpoint/2010/main" val="315571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6 - Success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P14-15</a:t>
            </a:r>
          </a:p>
        </p:txBody>
      </p:sp>
    </p:spTree>
    <p:extLst>
      <p:ext uri="{BB962C8B-B14F-4D97-AF65-F5344CB8AC3E}">
        <p14:creationId xmlns:p14="http://schemas.microsoft.com/office/powerpoint/2010/main" val="65680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7 – What am I like?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P16-17</a:t>
            </a:r>
          </a:p>
        </p:txBody>
      </p:sp>
    </p:spTree>
    <p:extLst>
      <p:ext uri="{BB962C8B-B14F-4D97-AF65-F5344CB8AC3E}">
        <p14:creationId xmlns:p14="http://schemas.microsoft.com/office/powerpoint/2010/main" val="96181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4A1D7-4CBC-9B36-8619-A207F046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100" dirty="0"/>
              <a:t>Session 8 – My Skills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9D03-10BD-3977-BAFD-BE778F7C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cap="all" spc="300" dirty="0"/>
              <a:t>Booklet </a:t>
            </a:r>
          </a:p>
          <a:p>
            <a:pPr marL="0" indent="0">
              <a:buNone/>
            </a:pPr>
            <a:r>
              <a:rPr lang="en-US" sz="2400" cap="all" spc="300" dirty="0"/>
              <a:t>P18-19</a:t>
            </a:r>
          </a:p>
        </p:txBody>
      </p:sp>
    </p:spTree>
    <p:extLst>
      <p:ext uri="{BB962C8B-B14F-4D97-AF65-F5344CB8AC3E}">
        <p14:creationId xmlns:p14="http://schemas.microsoft.com/office/powerpoint/2010/main" val="87809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92</Words>
  <Application>Microsoft Office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Lower Sch Tutor Programme</vt:lpstr>
      <vt:lpstr>Session 1 – Previous Achievements</vt:lpstr>
      <vt:lpstr>Session 2 – Questions and Helpers</vt:lpstr>
      <vt:lpstr>Session 3 – Quaker Values</vt:lpstr>
      <vt:lpstr>Session 4 – Schoolrooms standards</vt:lpstr>
      <vt:lpstr>Session 5 - influences</vt:lpstr>
      <vt:lpstr>Session 6 - Success</vt:lpstr>
      <vt:lpstr>Session 7 – What am I like?</vt:lpstr>
      <vt:lpstr>Session 8 – My Skills</vt:lpstr>
      <vt:lpstr>Session 9 – My Skills 2</vt:lpstr>
      <vt:lpstr>Session 10 – Careers Research</vt:lpstr>
      <vt:lpstr>Session 11 – Creativity</vt:lpstr>
      <vt:lpstr>Session 12 – Target Setting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Sch Tutor Programme</dc:title>
  <dc:creator>Beth Steer</dc:creator>
  <cp:lastModifiedBy>Beth Steer</cp:lastModifiedBy>
  <cp:revision>1</cp:revision>
  <dcterms:created xsi:type="dcterms:W3CDTF">2023-08-22T13:31:40Z</dcterms:created>
  <dcterms:modified xsi:type="dcterms:W3CDTF">2023-08-22T14:52:34Z</dcterms:modified>
</cp:coreProperties>
</file>